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d9ae1dd857ab4aaf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913"/>
    <a:srgbClr val="00877C"/>
    <a:srgbClr val="005B82"/>
    <a:srgbClr val="471557"/>
    <a:srgbClr val="E6AA00"/>
    <a:srgbClr val="808080"/>
    <a:srgbClr val="7CBF43"/>
    <a:srgbClr val="06A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 snapToGrid="0"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D6E76-9F69-4FBD-92A9-B155ECBCC0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CC21A4-726E-49CD-8D39-3B274CAB29D6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Consider options</a:t>
          </a:r>
          <a:endParaRPr lang="en-NZ" dirty="0"/>
        </a:p>
      </dgm:t>
    </dgm:pt>
    <dgm:pt modelId="{ABDA08B0-97E0-4C76-AE19-3FAFC9C1FD83}" type="parTrans" cxnId="{CFB9DF77-1067-4C71-89D4-7CCB37A78019}">
      <dgm:prSet/>
      <dgm:spPr/>
      <dgm:t>
        <a:bodyPr/>
        <a:lstStyle/>
        <a:p>
          <a:endParaRPr lang="en-NZ"/>
        </a:p>
      </dgm:t>
    </dgm:pt>
    <dgm:pt modelId="{76C1EBB8-3A8C-4A82-BF77-5680355CCA4F}" type="sibTrans" cxnId="{CFB9DF77-1067-4C71-89D4-7CCB37A78019}">
      <dgm:prSet/>
      <dgm:spPr/>
      <dgm:t>
        <a:bodyPr/>
        <a:lstStyle/>
        <a:p>
          <a:endParaRPr lang="en-NZ"/>
        </a:p>
      </dgm:t>
    </dgm:pt>
    <dgm:pt modelId="{E3A85E97-AFE1-4021-AF65-77616A5DD84C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Decide</a:t>
          </a:r>
          <a:endParaRPr lang="en-NZ" dirty="0"/>
        </a:p>
      </dgm:t>
    </dgm:pt>
    <dgm:pt modelId="{CFE0DA7D-F68A-46F3-AAB8-BF57D5497743}" type="parTrans" cxnId="{2BF65FC7-D868-497F-8A57-E599499E24C8}">
      <dgm:prSet/>
      <dgm:spPr/>
      <dgm:t>
        <a:bodyPr/>
        <a:lstStyle/>
        <a:p>
          <a:endParaRPr lang="en-NZ"/>
        </a:p>
      </dgm:t>
    </dgm:pt>
    <dgm:pt modelId="{2205A849-CB42-4BAA-9428-2B2DCFCBCDBB}" type="sibTrans" cxnId="{2BF65FC7-D868-497F-8A57-E599499E24C8}">
      <dgm:prSet/>
      <dgm:spPr/>
      <dgm:t>
        <a:bodyPr/>
        <a:lstStyle/>
        <a:p>
          <a:endParaRPr lang="en-NZ"/>
        </a:p>
      </dgm:t>
    </dgm:pt>
    <dgm:pt modelId="{D5338609-1539-4624-B69C-66A80541E29B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Justify</a:t>
          </a:r>
          <a:endParaRPr lang="en-NZ" dirty="0"/>
        </a:p>
      </dgm:t>
    </dgm:pt>
    <dgm:pt modelId="{2447A752-8AA9-49D8-A084-B7997C4E517E}" type="parTrans" cxnId="{FB3BDCF4-7AB2-4BE4-928E-4FF4D9D13220}">
      <dgm:prSet/>
      <dgm:spPr/>
      <dgm:t>
        <a:bodyPr/>
        <a:lstStyle/>
        <a:p>
          <a:endParaRPr lang="en-NZ"/>
        </a:p>
      </dgm:t>
    </dgm:pt>
    <dgm:pt modelId="{17C089AE-5AE2-434A-90D2-9DE6D456553F}" type="sibTrans" cxnId="{FB3BDCF4-7AB2-4BE4-928E-4FF4D9D13220}">
      <dgm:prSet/>
      <dgm:spPr/>
      <dgm:t>
        <a:bodyPr/>
        <a:lstStyle/>
        <a:p>
          <a:endParaRPr lang="en-NZ"/>
        </a:p>
      </dgm:t>
    </dgm:pt>
    <dgm:pt modelId="{B8866BB1-9AF4-4D4B-85DC-86FA5A14A127}" type="pres">
      <dgm:prSet presAssocID="{FDED6E76-9F69-4FBD-92A9-B155ECBCC00C}" presName="Name0" presStyleCnt="0">
        <dgm:presLayoutVars>
          <dgm:dir/>
          <dgm:resizeHandles val="exact"/>
        </dgm:presLayoutVars>
      </dgm:prSet>
      <dgm:spPr/>
    </dgm:pt>
    <dgm:pt modelId="{1CD21362-5F1F-4CA9-B49C-B588046A747B}" type="pres">
      <dgm:prSet presAssocID="{45CC21A4-726E-49CD-8D39-3B274CAB29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7B41C52-6940-4C9C-91E8-471C8709D3FC}" type="pres">
      <dgm:prSet presAssocID="{76C1EBB8-3A8C-4A82-BF77-5680355CCA4F}" presName="sibTrans" presStyleLbl="sibTrans2D1" presStyleIdx="0" presStyleCnt="2"/>
      <dgm:spPr/>
      <dgm:t>
        <a:bodyPr/>
        <a:lstStyle/>
        <a:p>
          <a:endParaRPr lang="en-NZ"/>
        </a:p>
      </dgm:t>
    </dgm:pt>
    <dgm:pt modelId="{D6207607-68D7-4D98-AAE5-79B11BA22EC1}" type="pres">
      <dgm:prSet presAssocID="{76C1EBB8-3A8C-4A82-BF77-5680355CCA4F}" presName="connectorText" presStyleLbl="sibTrans2D1" presStyleIdx="0" presStyleCnt="2"/>
      <dgm:spPr/>
      <dgm:t>
        <a:bodyPr/>
        <a:lstStyle/>
        <a:p>
          <a:endParaRPr lang="en-NZ"/>
        </a:p>
      </dgm:t>
    </dgm:pt>
    <dgm:pt modelId="{B4E0A35B-4C77-4930-A377-F4A257525D9E}" type="pres">
      <dgm:prSet presAssocID="{E3A85E97-AFE1-4021-AF65-77616A5DD8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77E1A7-D76B-4A1B-A246-E1F0179BA4DB}" type="pres">
      <dgm:prSet presAssocID="{2205A849-CB42-4BAA-9428-2B2DCFCBCDBB}" presName="sibTrans" presStyleLbl="sibTrans2D1" presStyleIdx="1" presStyleCnt="2"/>
      <dgm:spPr/>
      <dgm:t>
        <a:bodyPr/>
        <a:lstStyle/>
        <a:p>
          <a:endParaRPr lang="en-NZ"/>
        </a:p>
      </dgm:t>
    </dgm:pt>
    <dgm:pt modelId="{43492DC8-52E7-49E5-AD54-23D04A1E6267}" type="pres">
      <dgm:prSet presAssocID="{2205A849-CB42-4BAA-9428-2B2DCFCBCDBB}" presName="connectorText" presStyleLbl="sibTrans2D1" presStyleIdx="1" presStyleCnt="2"/>
      <dgm:spPr/>
      <dgm:t>
        <a:bodyPr/>
        <a:lstStyle/>
        <a:p>
          <a:endParaRPr lang="en-NZ"/>
        </a:p>
      </dgm:t>
    </dgm:pt>
    <dgm:pt modelId="{B72873DE-0DB4-411F-8738-54B3A6DA9226}" type="pres">
      <dgm:prSet presAssocID="{D5338609-1539-4624-B69C-66A80541E2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2BF65FC7-D868-497F-8A57-E599499E24C8}" srcId="{FDED6E76-9F69-4FBD-92A9-B155ECBCC00C}" destId="{E3A85E97-AFE1-4021-AF65-77616A5DD84C}" srcOrd="1" destOrd="0" parTransId="{CFE0DA7D-F68A-46F3-AAB8-BF57D5497743}" sibTransId="{2205A849-CB42-4BAA-9428-2B2DCFCBCDBB}"/>
    <dgm:cxn modelId="{CFB9DF77-1067-4C71-89D4-7CCB37A78019}" srcId="{FDED6E76-9F69-4FBD-92A9-B155ECBCC00C}" destId="{45CC21A4-726E-49CD-8D39-3B274CAB29D6}" srcOrd="0" destOrd="0" parTransId="{ABDA08B0-97E0-4C76-AE19-3FAFC9C1FD83}" sibTransId="{76C1EBB8-3A8C-4A82-BF77-5680355CCA4F}"/>
    <dgm:cxn modelId="{F9EE094F-407B-496F-A5F3-BED8EFC08567}" type="presOf" srcId="{76C1EBB8-3A8C-4A82-BF77-5680355CCA4F}" destId="{67B41C52-6940-4C9C-91E8-471C8709D3FC}" srcOrd="0" destOrd="0" presId="urn:microsoft.com/office/officeart/2005/8/layout/process1"/>
    <dgm:cxn modelId="{FB3BDCF4-7AB2-4BE4-928E-4FF4D9D13220}" srcId="{FDED6E76-9F69-4FBD-92A9-B155ECBCC00C}" destId="{D5338609-1539-4624-B69C-66A80541E29B}" srcOrd="2" destOrd="0" parTransId="{2447A752-8AA9-49D8-A084-B7997C4E517E}" sibTransId="{17C089AE-5AE2-434A-90D2-9DE6D456553F}"/>
    <dgm:cxn modelId="{265BF130-EFB9-47D5-84C0-11E3D1CD3C0B}" type="presOf" srcId="{E3A85E97-AFE1-4021-AF65-77616A5DD84C}" destId="{B4E0A35B-4C77-4930-A377-F4A257525D9E}" srcOrd="0" destOrd="0" presId="urn:microsoft.com/office/officeart/2005/8/layout/process1"/>
    <dgm:cxn modelId="{48111E6E-EC90-4471-883E-4F75339AD45B}" type="presOf" srcId="{76C1EBB8-3A8C-4A82-BF77-5680355CCA4F}" destId="{D6207607-68D7-4D98-AAE5-79B11BA22EC1}" srcOrd="1" destOrd="0" presId="urn:microsoft.com/office/officeart/2005/8/layout/process1"/>
    <dgm:cxn modelId="{88F6F509-CA69-47EA-9C16-98658F927B3F}" type="presOf" srcId="{D5338609-1539-4624-B69C-66A80541E29B}" destId="{B72873DE-0DB4-411F-8738-54B3A6DA9226}" srcOrd="0" destOrd="0" presId="urn:microsoft.com/office/officeart/2005/8/layout/process1"/>
    <dgm:cxn modelId="{9BF13539-C994-4B6A-B24F-148CB30818B1}" type="presOf" srcId="{2205A849-CB42-4BAA-9428-2B2DCFCBCDBB}" destId="{43492DC8-52E7-49E5-AD54-23D04A1E6267}" srcOrd="1" destOrd="0" presId="urn:microsoft.com/office/officeart/2005/8/layout/process1"/>
    <dgm:cxn modelId="{3B2F0C9C-F549-4F9F-90F2-9A91D8B279A2}" type="presOf" srcId="{2205A849-CB42-4BAA-9428-2B2DCFCBCDBB}" destId="{0877E1A7-D76B-4A1B-A246-E1F0179BA4DB}" srcOrd="0" destOrd="0" presId="urn:microsoft.com/office/officeart/2005/8/layout/process1"/>
    <dgm:cxn modelId="{5C55587E-E336-465F-8A97-5AC71CD3A432}" type="presOf" srcId="{45CC21A4-726E-49CD-8D39-3B274CAB29D6}" destId="{1CD21362-5F1F-4CA9-B49C-B588046A747B}" srcOrd="0" destOrd="0" presId="urn:microsoft.com/office/officeart/2005/8/layout/process1"/>
    <dgm:cxn modelId="{3ED5B9DE-4222-4FE5-843C-59614E8224DF}" type="presOf" srcId="{FDED6E76-9F69-4FBD-92A9-B155ECBCC00C}" destId="{B8866BB1-9AF4-4D4B-85DC-86FA5A14A127}" srcOrd="0" destOrd="0" presId="urn:microsoft.com/office/officeart/2005/8/layout/process1"/>
    <dgm:cxn modelId="{52FE038F-C12A-4285-999B-52B700D47397}" type="presParOf" srcId="{B8866BB1-9AF4-4D4B-85DC-86FA5A14A127}" destId="{1CD21362-5F1F-4CA9-B49C-B588046A747B}" srcOrd="0" destOrd="0" presId="urn:microsoft.com/office/officeart/2005/8/layout/process1"/>
    <dgm:cxn modelId="{E5BD14F9-EA30-479E-8346-7EBCDE8940A9}" type="presParOf" srcId="{B8866BB1-9AF4-4D4B-85DC-86FA5A14A127}" destId="{67B41C52-6940-4C9C-91E8-471C8709D3FC}" srcOrd="1" destOrd="0" presId="urn:microsoft.com/office/officeart/2005/8/layout/process1"/>
    <dgm:cxn modelId="{3973828F-C09B-495E-9613-7242D8A58DF0}" type="presParOf" srcId="{67B41C52-6940-4C9C-91E8-471C8709D3FC}" destId="{D6207607-68D7-4D98-AAE5-79B11BA22EC1}" srcOrd="0" destOrd="0" presId="urn:microsoft.com/office/officeart/2005/8/layout/process1"/>
    <dgm:cxn modelId="{F6C45860-2367-49C4-992C-28ADC5F1E199}" type="presParOf" srcId="{B8866BB1-9AF4-4D4B-85DC-86FA5A14A127}" destId="{B4E0A35B-4C77-4930-A377-F4A257525D9E}" srcOrd="2" destOrd="0" presId="urn:microsoft.com/office/officeart/2005/8/layout/process1"/>
    <dgm:cxn modelId="{7096C1EE-5B83-4C46-A99B-71ECDDD2728C}" type="presParOf" srcId="{B8866BB1-9AF4-4D4B-85DC-86FA5A14A127}" destId="{0877E1A7-D76B-4A1B-A246-E1F0179BA4DB}" srcOrd="3" destOrd="0" presId="urn:microsoft.com/office/officeart/2005/8/layout/process1"/>
    <dgm:cxn modelId="{69F5607E-1607-4396-BCB7-EE99C4C3B84C}" type="presParOf" srcId="{0877E1A7-D76B-4A1B-A246-E1F0179BA4DB}" destId="{43492DC8-52E7-49E5-AD54-23D04A1E6267}" srcOrd="0" destOrd="0" presId="urn:microsoft.com/office/officeart/2005/8/layout/process1"/>
    <dgm:cxn modelId="{8B0B57F2-C02D-4CEE-B515-BB8104390B86}" type="presParOf" srcId="{B8866BB1-9AF4-4D4B-85DC-86FA5A14A127}" destId="{B72873DE-0DB4-411F-8738-54B3A6DA92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FB8AE-487E-44E6-900B-7F0C199043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3AC712-06A5-4826-8A5B-722F9A848525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Propose</a:t>
          </a:r>
          <a:endParaRPr lang="en-NZ" dirty="0"/>
        </a:p>
      </dgm:t>
    </dgm:pt>
    <dgm:pt modelId="{8E584F03-6D69-4B99-8F75-0563841E4508}" type="parTrans" cxnId="{22A2B935-AD61-42CB-9329-34E465021808}">
      <dgm:prSet/>
      <dgm:spPr/>
      <dgm:t>
        <a:bodyPr/>
        <a:lstStyle/>
        <a:p>
          <a:endParaRPr lang="en-NZ"/>
        </a:p>
      </dgm:t>
    </dgm:pt>
    <dgm:pt modelId="{B4861A09-9932-4286-B22C-0A4097FA3877}" type="sibTrans" cxnId="{22A2B935-AD61-42CB-9329-34E465021808}">
      <dgm:prSet/>
      <dgm:spPr/>
      <dgm:t>
        <a:bodyPr/>
        <a:lstStyle/>
        <a:p>
          <a:endParaRPr lang="en-NZ"/>
        </a:p>
      </dgm:t>
    </dgm:pt>
    <dgm:pt modelId="{052D60C9-52D5-4A04-B1C3-F6F10D1EA6C6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Defend</a:t>
          </a:r>
          <a:endParaRPr lang="en-NZ" dirty="0"/>
        </a:p>
      </dgm:t>
    </dgm:pt>
    <dgm:pt modelId="{F3514E21-D389-46AF-BA8C-CADF7525C776}" type="parTrans" cxnId="{CCA16AFD-8CD3-4155-8B88-B3374B3CDE54}">
      <dgm:prSet/>
      <dgm:spPr/>
      <dgm:t>
        <a:bodyPr/>
        <a:lstStyle/>
        <a:p>
          <a:endParaRPr lang="en-NZ"/>
        </a:p>
      </dgm:t>
    </dgm:pt>
    <dgm:pt modelId="{DF818950-878B-4B4F-974C-0379AF3008D1}" type="sibTrans" cxnId="{CCA16AFD-8CD3-4155-8B88-B3374B3CDE54}">
      <dgm:prSet/>
      <dgm:spPr/>
      <dgm:t>
        <a:bodyPr/>
        <a:lstStyle/>
        <a:p>
          <a:endParaRPr lang="en-NZ"/>
        </a:p>
      </dgm:t>
    </dgm:pt>
    <dgm:pt modelId="{B1635E79-8145-47ED-AF0B-D0665F075615}" type="pres">
      <dgm:prSet presAssocID="{851FB8AE-487E-44E6-900B-7F0C19904357}" presName="Name0" presStyleCnt="0">
        <dgm:presLayoutVars>
          <dgm:dir/>
          <dgm:resizeHandles val="exact"/>
        </dgm:presLayoutVars>
      </dgm:prSet>
      <dgm:spPr/>
    </dgm:pt>
    <dgm:pt modelId="{137C5975-D60C-4F3B-A4DE-55A9653ECD1C}" type="pres">
      <dgm:prSet presAssocID="{CC3AC712-06A5-4826-8A5B-722F9A8485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3258FB4-A49A-424E-9255-1D5DED89BCCB}" type="pres">
      <dgm:prSet presAssocID="{B4861A09-9932-4286-B22C-0A4097FA3877}" presName="sibTrans" presStyleLbl="sibTrans2D1" presStyleIdx="0" presStyleCnt="1"/>
      <dgm:spPr/>
      <dgm:t>
        <a:bodyPr/>
        <a:lstStyle/>
        <a:p>
          <a:endParaRPr lang="en-NZ"/>
        </a:p>
      </dgm:t>
    </dgm:pt>
    <dgm:pt modelId="{D557C280-C1C7-44A6-BE07-49CE1150D41F}" type="pres">
      <dgm:prSet presAssocID="{B4861A09-9932-4286-B22C-0A4097FA3877}" presName="connectorText" presStyleLbl="sibTrans2D1" presStyleIdx="0" presStyleCnt="1"/>
      <dgm:spPr/>
      <dgm:t>
        <a:bodyPr/>
        <a:lstStyle/>
        <a:p>
          <a:endParaRPr lang="en-NZ"/>
        </a:p>
      </dgm:t>
    </dgm:pt>
    <dgm:pt modelId="{7823204F-C415-46FF-B66D-BF18928C58F4}" type="pres">
      <dgm:prSet presAssocID="{052D60C9-52D5-4A04-B1C3-F6F10D1EA6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E13EAA24-F422-4FE4-A7D8-E15ED3740158}" type="presOf" srcId="{B4861A09-9932-4286-B22C-0A4097FA3877}" destId="{53258FB4-A49A-424E-9255-1D5DED89BCCB}" srcOrd="0" destOrd="0" presId="urn:microsoft.com/office/officeart/2005/8/layout/process1"/>
    <dgm:cxn modelId="{96E2A9AD-C0F8-4ED2-BC4B-0B0C07F88F4D}" type="presOf" srcId="{851FB8AE-487E-44E6-900B-7F0C19904357}" destId="{B1635E79-8145-47ED-AF0B-D0665F075615}" srcOrd="0" destOrd="0" presId="urn:microsoft.com/office/officeart/2005/8/layout/process1"/>
    <dgm:cxn modelId="{22A2B935-AD61-42CB-9329-34E465021808}" srcId="{851FB8AE-487E-44E6-900B-7F0C19904357}" destId="{CC3AC712-06A5-4826-8A5B-722F9A848525}" srcOrd="0" destOrd="0" parTransId="{8E584F03-6D69-4B99-8F75-0563841E4508}" sibTransId="{B4861A09-9932-4286-B22C-0A4097FA3877}"/>
    <dgm:cxn modelId="{2761267C-F960-4B8D-A09A-CBDE6FE111CD}" type="presOf" srcId="{CC3AC712-06A5-4826-8A5B-722F9A848525}" destId="{137C5975-D60C-4F3B-A4DE-55A9653ECD1C}" srcOrd="0" destOrd="0" presId="urn:microsoft.com/office/officeart/2005/8/layout/process1"/>
    <dgm:cxn modelId="{7DEEC166-F04E-436F-828E-23BECF8F6F86}" type="presOf" srcId="{B4861A09-9932-4286-B22C-0A4097FA3877}" destId="{D557C280-C1C7-44A6-BE07-49CE1150D41F}" srcOrd="1" destOrd="0" presId="urn:microsoft.com/office/officeart/2005/8/layout/process1"/>
    <dgm:cxn modelId="{2EA6CE63-26B2-4E68-9F7C-42F78BD9C54A}" type="presOf" srcId="{052D60C9-52D5-4A04-B1C3-F6F10D1EA6C6}" destId="{7823204F-C415-46FF-B66D-BF18928C58F4}" srcOrd="0" destOrd="0" presId="urn:microsoft.com/office/officeart/2005/8/layout/process1"/>
    <dgm:cxn modelId="{CCA16AFD-8CD3-4155-8B88-B3374B3CDE54}" srcId="{851FB8AE-487E-44E6-900B-7F0C19904357}" destId="{052D60C9-52D5-4A04-B1C3-F6F10D1EA6C6}" srcOrd="1" destOrd="0" parTransId="{F3514E21-D389-46AF-BA8C-CADF7525C776}" sibTransId="{DF818950-878B-4B4F-974C-0379AF3008D1}"/>
    <dgm:cxn modelId="{A909B24A-5AE8-4BD7-A6F4-D4614945B2D1}" type="presParOf" srcId="{B1635E79-8145-47ED-AF0B-D0665F075615}" destId="{137C5975-D60C-4F3B-A4DE-55A9653ECD1C}" srcOrd="0" destOrd="0" presId="urn:microsoft.com/office/officeart/2005/8/layout/process1"/>
    <dgm:cxn modelId="{8697DACF-0997-4E34-8A01-B0FFCAEA6AFC}" type="presParOf" srcId="{B1635E79-8145-47ED-AF0B-D0665F075615}" destId="{53258FB4-A49A-424E-9255-1D5DED89BCCB}" srcOrd="1" destOrd="0" presId="urn:microsoft.com/office/officeart/2005/8/layout/process1"/>
    <dgm:cxn modelId="{F7D04696-CC08-4A8B-9F9D-F340658B57C0}" type="presParOf" srcId="{53258FB4-A49A-424E-9255-1D5DED89BCCB}" destId="{D557C280-C1C7-44A6-BE07-49CE1150D41F}" srcOrd="0" destOrd="0" presId="urn:microsoft.com/office/officeart/2005/8/layout/process1"/>
    <dgm:cxn modelId="{CB7C7E35-744A-4E13-BE0E-493D6AFCDF20}" type="presParOf" srcId="{B1635E79-8145-47ED-AF0B-D0665F075615}" destId="{7823204F-C415-46FF-B66D-BF18928C58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D6E76-9F69-4FBD-92A9-B155ECBCC0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CC21A4-726E-49CD-8D39-3B274CAB29D6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Develop options</a:t>
          </a:r>
          <a:endParaRPr lang="en-NZ" dirty="0"/>
        </a:p>
      </dgm:t>
    </dgm:pt>
    <dgm:pt modelId="{ABDA08B0-97E0-4C76-AE19-3FAFC9C1FD83}" type="parTrans" cxnId="{CFB9DF77-1067-4C71-89D4-7CCB37A78019}">
      <dgm:prSet/>
      <dgm:spPr/>
      <dgm:t>
        <a:bodyPr/>
        <a:lstStyle/>
        <a:p>
          <a:endParaRPr lang="en-NZ"/>
        </a:p>
      </dgm:t>
    </dgm:pt>
    <dgm:pt modelId="{76C1EBB8-3A8C-4A82-BF77-5680355CCA4F}" type="sibTrans" cxnId="{CFB9DF77-1067-4C71-89D4-7CCB37A78019}">
      <dgm:prSet/>
      <dgm:spPr/>
      <dgm:t>
        <a:bodyPr/>
        <a:lstStyle/>
        <a:p>
          <a:endParaRPr lang="en-NZ"/>
        </a:p>
      </dgm:t>
    </dgm:pt>
    <dgm:pt modelId="{E3A85E97-AFE1-4021-AF65-77616A5DD84C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Evaluate</a:t>
          </a:r>
          <a:endParaRPr lang="en-NZ" dirty="0"/>
        </a:p>
      </dgm:t>
    </dgm:pt>
    <dgm:pt modelId="{CFE0DA7D-F68A-46F3-AAB8-BF57D5497743}" type="parTrans" cxnId="{2BF65FC7-D868-497F-8A57-E599499E24C8}">
      <dgm:prSet/>
      <dgm:spPr/>
      <dgm:t>
        <a:bodyPr/>
        <a:lstStyle/>
        <a:p>
          <a:endParaRPr lang="en-NZ"/>
        </a:p>
      </dgm:t>
    </dgm:pt>
    <dgm:pt modelId="{2205A849-CB42-4BAA-9428-2B2DCFCBCDBB}" type="sibTrans" cxnId="{2BF65FC7-D868-497F-8A57-E599499E24C8}">
      <dgm:prSet/>
      <dgm:spPr/>
      <dgm:t>
        <a:bodyPr/>
        <a:lstStyle/>
        <a:p>
          <a:endParaRPr lang="en-NZ"/>
        </a:p>
      </dgm:t>
    </dgm:pt>
    <dgm:pt modelId="{D5338609-1539-4624-B69C-66A80541E29B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Decide</a:t>
          </a:r>
          <a:endParaRPr lang="en-NZ" dirty="0"/>
        </a:p>
      </dgm:t>
    </dgm:pt>
    <dgm:pt modelId="{2447A752-8AA9-49D8-A084-B7997C4E517E}" type="parTrans" cxnId="{FB3BDCF4-7AB2-4BE4-928E-4FF4D9D13220}">
      <dgm:prSet/>
      <dgm:spPr/>
      <dgm:t>
        <a:bodyPr/>
        <a:lstStyle/>
        <a:p>
          <a:endParaRPr lang="en-NZ"/>
        </a:p>
      </dgm:t>
    </dgm:pt>
    <dgm:pt modelId="{17C089AE-5AE2-434A-90D2-9DE6D456553F}" type="sibTrans" cxnId="{FB3BDCF4-7AB2-4BE4-928E-4FF4D9D13220}">
      <dgm:prSet/>
      <dgm:spPr/>
      <dgm:t>
        <a:bodyPr/>
        <a:lstStyle/>
        <a:p>
          <a:endParaRPr lang="en-NZ"/>
        </a:p>
      </dgm:t>
    </dgm:pt>
    <dgm:pt modelId="{B8866BB1-9AF4-4D4B-85DC-86FA5A14A127}" type="pres">
      <dgm:prSet presAssocID="{FDED6E76-9F69-4FBD-92A9-B155ECBCC00C}" presName="Name0" presStyleCnt="0">
        <dgm:presLayoutVars>
          <dgm:dir/>
          <dgm:resizeHandles val="exact"/>
        </dgm:presLayoutVars>
      </dgm:prSet>
      <dgm:spPr/>
    </dgm:pt>
    <dgm:pt modelId="{1CD21362-5F1F-4CA9-B49C-B588046A747B}" type="pres">
      <dgm:prSet presAssocID="{45CC21A4-726E-49CD-8D39-3B274CAB29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7B41C52-6940-4C9C-91E8-471C8709D3FC}" type="pres">
      <dgm:prSet presAssocID="{76C1EBB8-3A8C-4A82-BF77-5680355CCA4F}" presName="sibTrans" presStyleLbl="sibTrans2D1" presStyleIdx="0" presStyleCnt="2"/>
      <dgm:spPr/>
      <dgm:t>
        <a:bodyPr/>
        <a:lstStyle/>
        <a:p>
          <a:endParaRPr lang="en-NZ"/>
        </a:p>
      </dgm:t>
    </dgm:pt>
    <dgm:pt modelId="{D6207607-68D7-4D98-AAE5-79B11BA22EC1}" type="pres">
      <dgm:prSet presAssocID="{76C1EBB8-3A8C-4A82-BF77-5680355CCA4F}" presName="connectorText" presStyleLbl="sibTrans2D1" presStyleIdx="0" presStyleCnt="2"/>
      <dgm:spPr/>
      <dgm:t>
        <a:bodyPr/>
        <a:lstStyle/>
        <a:p>
          <a:endParaRPr lang="en-NZ"/>
        </a:p>
      </dgm:t>
    </dgm:pt>
    <dgm:pt modelId="{B4E0A35B-4C77-4930-A377-F4A257525D9E}" type="pres">
      <dgm:prSet presAssocID="{E3A85E97-AFE1-4021-AF65-77616A5DD8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77E1A7-D76B-4A1B-A246-E1F0179BA4DB}" type="pres">
      <dgm:prSet presAssocID="{2205A849-CB42-4BAA-9428-2B2DCFCBCDBB}" presName="sibTrans" presStyleLbl="sibTrans2D1" presStyleIdx="1" presStyleCnt="2"/>
      <dgm:spPr/>
      <dgm:t>
        <a:bodyPr/>
        <a:lstStyle/>
        <a:p>
          <a:endParaRPr lang="en-NZ"/>
        </a:p>
      </dgm:t>
    </dgm:pt>
    <dgm:pt modelId="{43492DC8-52E7-49E5-AD54-23D04A1E6267}" type="pres">
      <dgm:prSet presAssocID="{2205A849-CB42-4BAA-9428-2B2DCFCBCDBB}" presName="connectorText" presStyleLbl="sibTrans2D1" presStyleIdx="1" presStyleCnt="2"/>
      <dgm:spPr/>
      <dgm:t>
        <a:bodyPr/>
        <a:lstStyle/>
        <a:p>
          <a:endParaRPr lang="en-NZ"/>
        </a:p>
      </dgm:t>
    </dgm:pt>
    <dgm:pt modelId="{B72873DE-0DB4-411F-8738-54B3A6DA9226}" type="pres">
      <dgm:prSet presAssocID="{D5338609-1539-4624-B69C-66A80541E2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6C1AADCD-8816-4CD1-887A-5BB3C9D76949}" type="presOf" srcId="{76C1EBB8-3A8C-4A82-BF77-5680355CCA4F}" destId="{67B41C52-6940-4C9C-91E8-471C8709D3FC}" srcOrd="0" destOrd="0" presId="urn:microsoft.com/office/officeart/2005/8/layout/process1"/>
    <dgm:cxn modelId="{2BF65FC7-D868-497F-8A57-E599499E24C8}" srcId="{FDED6E76-9F69-4FBD-92A9-B155ECBCC00C}" destId="{E3A85E97-AFE1-4021-AF65-77616A5DD84C}" srcOrd="1" destOrd="0" parTransId="{CFE0DA7D-F68A-46F3-AAB8-BF57D5497743}" sibTransId="{2205A849-CB42-4BAA-9428-2B2DCFCBCDBB}"/>
    <dgm:cxn modelId="{CFB9DF77-1067-4C71-89D4-7CCB37A78019}" srcId="{FDED6E76-9F69-4FBD-92A9-B155ECBCC00C}" destId="{45CC21A4-726E-49CD-8D39-3B274CAB29D6}" srcOrd="0" destOrd="0" parTransId="{ABDA08B0-97E0-4C76-AE19-3FAFC9C1FD83}" sibTransId="{76C1EBB8-3A8C-4A82-BF77-5680355CCA4F}"/>
    <dgm:cxn modelId="{95890260-07AE-4F0B-87F6-CD0A8CD5F576}" type="presOf" srcId="{E3A85E97-AFE1-4021-AF65-77616A5DD84C}" destId="{B4E0A35B-4C77-4930-A377-F4A257525D9E}" srcOrd="0" destOrd="0" presId="urn:microsoft.com/office/officeart/2005/8/layout/process1"/>
    <dgm:cxn modelId="{FB3BDCF4-7AB2-4BE4-928E-4FF4D9D13220}" srcId="{FDED6E76-9F69-4FBD-92A9-B155ECBCC00C}" destId="{D5338609-1539-4624-B69C-66A80541E29B}" srcOrd="2" destOrd="0" parTransId="{2447A752-8AA9-49D8-A084-B7997C4E517E}" sibTransId="{17C089AE-5AE2-434A-90D2-9DE6D456553F}"/>
    <dgm:cxn modelId="{B996B42E-3875-4EC5-86D8-77D1F2B4E112}" type="presOf" srcId="{2205A849-CB42-4BAA-9428-2B2DCFCBCDBB}" destId="{0877E1A7-D76B-4A1B-A246-E1F0179BA4DB}" srcOrd="0" destOrd="0" presId="urn:microsoft.com/office/officeart/2005/8/layout/process1"/>
    <dgm:cxn modelId="{06E41AF9-6873-4FB3-8EA7-7750E096A643}" type="presOf" srcId="{76C1EBB8-3A8C-4A82-BF77-5680355CCA4F}" destId="{D6207607-68D7-4D98-AAE5-79B11BA22EC1}" srcOrd="1" destOrd="0" presId="urn:microsoft.com/office/officeart/2005/8/layout/process1"/>
    <dgm:cxn modelId="{D65F1014-3620-429D-BAA8-05D9A67E39CC}" type="presOf" srcId="{2205A849-CB42-4BAA-9428-2B2DCFCBCDBB}" destId="{43492DC8-52E7-49E5-AD54-23D04A1E6267}" srcOrd="1" destOrd="0" presId="urn:microsoft.com/office/officeart/2005/8/layout/process1"/>
    <dgm:cxn modelId="{D242FABB-DD82-4FDC-84C8-EA631D8C7FB6}" type="presOf" srcId="{D5338609-1539-4624-B69C-66A80541E29B}" destId="{B72873DE-0DB4-411F-8738-54B3A6DA9226}" srcOrd="0" destOrd="0" presId="urn:microsoft.com/office/officeart/2005/8/layout/process1"/>
    <dgm:cxn modelId="{F39958D3-75A9-420B-91E6-A091CB00892D}" type="presOf" srcId="{FDED6E76-9F69-4FBD-92A9-B155ECBCC00C}" destId="{B8866BB1-9AF4-4D4B-85DC-86FA5A14A127}" srcOrd="0" destOrd="0" presId="urn:microsoft.com/office/officeart/2005/8/layout/process1"/>
    <dgm:cxn modelId="{56BDA605-700C-4D09-8BB4-0C6AD05B45FE}" type="presOf" srcId="{45CC21A4-726E-49CD-8D39-3B274CAB29D6}" destId="{1CD21362-5F1F-4CA9-B49C-B588046A747B}" srcOrd="0" destOrd="0" presId="urn:microsoft.com/office/officeart/2005/8/layout/process1"/>
    <dgm:cxn modelId="{7B885453-1D1C-4D99-B9B9-D7B19F11A40E}" type="presParOf" srcId="{B8866BB1-9AF4-4D4B-85DC-86FA5A14A127}" destId="{1CD21362-5F1F-4CA9-B49C-B588046A747B}" srcOrd="0" destOrd="0" presId="urn:microsoft.com/office/officeart/2005/8/layout/process1"/>
    <dgm:cxn modelId="{1B6A4F78-CAB1-4044-A443-BE19CF387BA0}" type="presParOf" srcId="{B8866BB1-9AF4-4D4B-85DC-86FA5A14A127}" destId="{67B41C52-6940-4C9C-91E8-471C8709D3FC}" srcOrd="1" destOrd="0" presId="urn:microsoft.com/office/officeart/2005/8/layout/process1"/>
    <dgm:cxn modelId="{EF640C17-0F1F-4ABA-9891-670DFAAEF7A5}" type="presParOf" srcId="{67B41C52-6940-4C9C-91E8-471C8709D3FC}" destId="{D6207607-68D7-4D98-AAE5-79B11BA22EC1}" srcOrd="0" destOrd="0" presId="urn:microsoft.com/office/officeart/2005/8/layout/process1"/>
    <dgm:cxn modelId="{1083D2C9-BCB3-4745-9081-FED1234B962E}" type="presParOf" srcId="{B8866BB1-9AF4-4D4B-85DC-86FA5A14A127}" destId="{B4E0A35B-4C77-4930-A377-F4A257525D9E}" srcOrd="2" destOrd="0" presId="urn:microsoft.com/office/officeart/2005/8/layout/process1"/>
    <dgm:cxn modelId="{E1C262C8-F5EE-4F68-B3D7-F38A53721983}" type="presParOf" srcId="{B8866BB1-9AF4-4D4B-85DC-86FA5A14A127}" destId="{0877E1A7-D76B-4A1B-A246-E1F0179BA4DB}" srcOrd="3" destOrd="0" presId="urn:microsoft.com/office/officeart/2005/8/layout/process1"/>
    <dgm:cxn modelId="{835C9496-3953-4BDC-89E5-8E68DA89464C}" type="presParOf" srcId="{0877E1A7-D76B-4A1B-A246-E1F0179BA4DB}" destId="{43492DC8-52E7-49E5-AD54-23D04A1E6267}" srcOrd="0" destOrd="0" presId="urn:microsoft.com/office/officeart/2005/8/layout/process1"/>
    <dgm:cxn modelId="{567FFE5C-693B-4F9C-BEB0-E399D5E62E63}" type="presParOf" srcId="{B8866BB1-9AF4-4D4B-85DC-86FA5A14A127}" destId="{B72873DE-0DB4-411F-8738-54B3A6DA92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1FB8AE-487E-44E6-900B-7F0C1990435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3AC712-06A5-4826-8A5B-722F9A848525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Collaborate</a:t>
          </a:r>
          <a:endParaRPr lang="en-NZ" dirty="0"/>
        </a:p>
      </dgm:t>
    </dgm:pt>
    <dgm:pt modelId="{8E584F03-6D69-4B99-8F75-0563841E4508}" type="parTrans" cxnId="{22A2B935-AD61-42CB-9329-34E465021808}">
      <dgm:prSet/>
      <dgm:spPr/>
      <dgm:t>
        <a:bodyPr/>
        <a:lstStyle/>
        <a:p>
          <a:endParaRPr lang="en-NZ"/>
        </a:p>
      </dgm:t>
    </dgm:pt>
    <dgm:pt modelId="{B4861A09-9932-4286-B22C-0A4097FA3877}" type="sibTrans" cxnId="{22A2B935-AD61-42CB-9329-34E465021808}">
      <dgm:prSet/>
      <dgm:spPr/>
      <dgm:t>
        <a:bodyPr/>
        <a:lstStyle/>
        <a:p>
          <a:endParaRPr lang="en-NZ"/>
        </a:p>
      </dgm:t>
    </dgm:pt>
    <dgm:pt modelId="{052D60C9-52D5-4A04-B1C3-F6F10D1EA6C6}">
      <dgm:prSet phldrT="[Text]"/>
      <dgm:spPr>
        <a:solidFill>
          <a:srgbClr val="00B0F0"/>
        </a:solidFill>
      </dgm:spPr>
      <dgm:t>
        <a:bodyPr/>
        <a:lstStyle/>
        <a:p>
          <a:r>
            <a:rPr lang="en-NZ" dirty="0" smtClean="0"/>
            <a:t>Implement</a:t>
          </a:r>
          <a:endParaRPr lang="en-NZ" dirty="0"/>
        </a:p>
      </dgm:t>
    </dgm:pt>
    <dgm:pt modelId="{F3514E21-D389-46AF-BA8C-CADF7525C776}" type="parTrans" cxnId="{CCA16AFD-8CD3-4155-8B88-B3374B3CDE54}">
      <dgm:prSet/>
      <dgm:spPr/>
      <dgm:t>
        <a:bodyPr/>
        <a:lstStyle/>
        <a:p>
          <a:endParaRPr lang="en-NZ"/>
        </a:p>
      </dgm:t>
    </dgm:pt>
    <dgm:pt modelId="{DF818950-878B-4B4F-974C-0379AF3008D1}" type="sibTrans" cxnId="{CCA16AFD-8CD3-4155-8B88-B3374B3CDE54}">
      <dgm:prSet/>
      <dgm:spPr/>
      <dgm:t>
        <a:bodyPr/>
        <a:lstStyle/>
        <a:p>
          <a:endParaRPr lang="en-NZ"/>
        </a:p>
      </dgm:t>
    </dgm:pt>
    <dgm:pt modelId="{B1635E79-8145-47ED-AF0B-D0665F075615}" type="pres">
      <dgm:prSet presAssocID="{851FB8AE-487E-44E6-900B-7F0C19904357}" presName="Name0" presStyleCnt="0">
        <dgm:presLayoutVars>
          <dgm:dir/>
          <dgm:resizeHandles val="exact"/>
        </dgm:presLayoutVars>
      </dgm:prSet>
      <dgm:spPr/>
    </dgm:pt>
    <dgm:pt modelId="{137C5975-D60C-4F3B-A4DE-55A9653ECD1C}" type="pres">
      <dgm:prSet presAssocID="{CC3AC712-06A5-4826-8A5B-722F9A84852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3258FB4-A49A-424E-9255-1D5DED89BCCB}" type="pres">
      <dgm:prSet presAssocID="{B4861A09-9932-4286-B22C-0A4097FA3877}" presName="sibTrans" presStyleLbl="sibTrans2D1" presStyleIdx="0" presStyleCnt="1"/>
      <dgm:spPr/>
      <dgm:t>
        <a:bodyPr/>
        <a:lstStyle/>
        <a:p>
          <a:endParaRPr lang="en-NZ"/>
        </a:p>
      </dgm:t>
    </dgm:pt>
    <dgm:pt modelId="{D557C280-C1C7-44A6-BE07-49CE1150D41F}" type="pres">
      <dgm:prSet presAssocID="{B4861A09-9932-4286-B22C-0A4097FA3877}" presName="connectorText" presStyleLbl="sibTrans2D1" presStyleIdx="0" presStyleCnt="1"/>
      <dgm:spPr/>
      <dgm:t>
        <a:bodyPr/>
        <a:lstStyle/>
        <a:p>
          <a:endParaRPr lang="en-NZ"/>
        </a:p>
      </dgm:t>
    </dgm:pt>
    <dgm:pt modelId="{7823204F-C415-46FF-B66D-BF18928C58F4}" type="pres">
      <dgm:prSet presAssocID="{052D60C9-52D5-4A04-B1C3-F6F10D1EA6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9C0C3E8-4953-49D0-9685-C7D3DFE8EC0B}" type="presOf" srcId="{CC3AC712-06A5-4826-8A5B-722F9A848525}" destId="{137C5975-D60C-4F3B-A4DE-55A9653ECD1C}" srcOrd="0" destOrd="0" presId="urn:microsoft.com/office/officeart/2005/8/layout/process1"/>
    <dgm:cxn modelId="{69762F13-9C1B-4C75-9471-417505AD12DA}" type="presOf" srcId="{B4861A09-9932-4286-B22C-0A4097FA3877}" destId="{D557C280-C1C7-44A6-BE07-49CE1150D41F}" srcOrd="1" destOrd="0" presId="urn:microsoft.com/office/officeart/2005/8/layout/process1"/>
    <dgm:cxn modelId="{22A2B935-AD61-42CB-9329-34E465021808}" srcId="{851FB8AE-487E-44E6-900B-7F0C19904357}" destId="{CC3AC712-06A5-4826-8A5B-722F9A848525}" srcOrd="0" destOrd="0" parTransId="{8E584F03-6D69-4B99-8F75-0563841E4508}" sibTransId="{B4861A09-9932-4286-B22C-0A4097FA3877}"/>
    <dgm:cxn modelId="{63368650-D7D2-41D2-B6E0-133834EA666C}" type="presOf" srcId="{851FB8AE-487E-44E6-900B-7F0C19904357}" destId="{B1635E79-8145-47ED-AF0B-D0665F075615}" srcOrd="0" destOrd="0" presId="urn:microsoft.com/office/officeart/2005/8/layout/process1"/>
    <dgm:cxn modelId="{BFF6ED59-9C41-4F81-896B-CCB5D9C7B42B}" type="presOf" srcId="{B4861A09-9932-4286-B22C-0A4097FA3877}" destId="{53258FB4-A49A-424E-9255-1D5DED89BCCB}" srcOrd="0" destOrd="0" presId="urn:microsoft.com/office/officeart/2005/8/layout/process1"/>
    <dgm:cxn modelId="{5FF58A2C-6455-42C9-B888-3A229448C065}" type="presOf" srcId="{052D60C9-52D5-4A04-B1C3-F6F10D1EA6C6}" destId="{7823204F-C415-46FF-B66D-BF18928C58F4}" srcOrd="0" destOrd="0" presId="urn:microsoft.com/office/officeart/2005/8/layout/process1"/>
    <dgm:cxn modelId="{CCA16AFD-8CD3-4155-8B88-B3374B3CDE54}" srcId="{851FB8AE-487E-44E6-900B-7F0C19904357}" destId="{052D60C9-52D5-4A04-B1C3-F6F10D1EA6C6}" srcOrd="1" destOrd="0" parTransId="{F3514E21-D389-46AF-BA8C-CADF7525C776}" sibTransId="{DF818950-878B-4B4F-974C-0379AF3008D1}"/>
    <dgm:cxn modelId="{6FEE7973-4D70-4451-A12C-3C1DE5AF45BB}" type="presParOf" srcId="{B1635E79-8145-47ED-AF0B-D0665F075615}" destId="{137C5975-D60C-4F3B-A4DE-55A9653ECD1C}" srcOrd="0" destOrd="0" presId="urn:microsoft.com/office/officeart/2005/8/layout/process1"/>
    <dgm:cxn modelId="{67535BC8-5309-48F0-8023-288BC850F0FB}" type="presParOf" srcId="{B1635E79-8145-47ED-AF0B-D0665F075615}" destId="{53258FB4-A49A-424E-9255-1D5DED89BCCB}" srcOrd="1" destOrd="0" presId="urn:microsoft.com/office/officeart/2005/8/layout/process1"/>
    <dgm:cxn modelId="{43BB5398-7E57-4938-8394-CC793588B82B}" type="presParOf" srcId="{53258FB4-A49A-424E-9255-1D5DED89BCCB}" destId="{D557C280-C1C7-44A6-BE07-49CE1150D41F}" srcOrd="0" destOrd="0" presId="urn:microsoft.com/office/officeart/2005/8/layout/process1"/>
    <dgm:cxn modelId="{09EE8E52-121C-4648-9BE5-33271979B86B}" type="presParOf" srcId="{B1635E79-8145-47ED-AF0B-D0665F075615}" destId="{7823204F-C415-46FF-B66D-BF18928C58F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1362-5F1F-4CA9-B49C-B588046A747B}">
      <dsp:nvSpPr>
        <dsp:cNvPr id="0" name=""/>
        <dsp:cNvSpPr/>
      </dsp:nvSpPr>
      <dsp:spPr>
        <a:xfrm>
          <a:off x="6831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300" kern="1200" dirty="0" smtClean="0"/>
            <a:t>Consider options</a:t>
          </a:r>
          <a:endParaRPr lang="en-NZ" sz="3300" kern="1200" dirty="0"/>
        </a:p>
      </dsp:txBody>
      <dsp:txXfrm>
        <a:off x="42712" y="623499"/>
        <a:ext cx="1970011" cy="1153301"/>
      </dsp:txXfrm>
    </dsp:sp>
    <dsp:sp modelId="{67B41C52-6940-4C9C-91E8-471C8709D3FC}">
      <dsp:nvSpPr>
        <dsp:cNvPr id="0" name=""/>
        <dsp:cNvSpPr/>
      </dsp:nvSpPr>
      <dsp:spPr>
        <a:xfrm>
          <a:off x="2252781" y="9469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300" kern="1200"/>
        </a:p>
      </dsp:txBody>
      <dsp:txXfrm>
        <a:off x="2252781" y="1048242"/>
        <a:ext cx="302999" cy="303815"/>
      </dsp:txXfrm>
    </dsp:sp>
    <dsp:sp modelId="{B4E0A35B-4C77-4930-A377-F4A257525D9E}">
      <dsp:nvSpPr>
        <dsp:cNvPr id="0" name=""/>
        <dsp:cNvSpPr/>
      </dsp:nvSpPr>
      <dsp:spPr>
        <a:xfrm>
          <a:off x="2865313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300" kern="1200" dirty="0" smtClean="0"/>
            <a:t>Decide</a:t>
          </a:r>
          <a:endParaRPr lang="en-NZ" sz="3300" kern="1200" dirty="0"/>
        </a:p>
      </dsp:txBody>
      <dsp:txXfrm>
        <a:off x="2901194" y="623499"/>
        <a:ext cx="1970011" cy="1153301"/>
      </dsp:txXfrm>
    </dsp:sp>
    <dsp:sp modelId="{0877E1A7-D76B-4A1B-A246-E1F0179BA4DB}">
      <dsp:nvSpPr>
        <dsp:cNvPr id="0" name=""/>
        <dsp:cNvSpPr/>
      </dsp:nvSpPr>
      <dsp:spPr>
        <a:xfrm>
          <a:off x="5111263" y="9469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300" kern="1200"/>
        </a:p>
      </dsp:txBody>
      <dsp:txXfrm>
        <a:off x="5111263" y="1048242"/>
        <a:ext cx="302999" cy="303815"/>
      </dsp:txXfrm>
    </dsp:sp>
    <dsp:sp modelId="{B72873DE-0DB4-411F-8738-54B3A6DA9226}">
      <dsp:nvSpPr>
        <dsp:cNvPr id="0" name=""/>
        <dsp:cNvSpPr/>
      </dsp:nvSpPr>
      <dsp:spPr>
        <a:xfrm>
          <a:off x="5723795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300" kern="1200" dirty="0" smtClean="0"/>
            <a:t>Justify</a:t>
          </a:r>
          <a:endParaRPr lang="en-NZ" sz="3300" kern="1200" dirty="0"/>
        </a:p>
      </dsp:txBody>
      <dsp:txXfrm>
        <a:off x="5759676" y="623499"/>
        <a:ext cx="1970011" cy="1153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5975-D60C-4F3B-A4DE-55A9653ECD1C}">
      <dsp:nvSpPr>
        <dsp:cNvPr id="0" name=""/>
        <dsp:cNvSpPr/>
      </dsp:nvSpPr>
      <dsp:spPr>
        <a:xfrm>
          <a:off x="1190" y="0"/>
          <a:ext cx="2539007" cy="11439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4500" kern="1200" dirty="0" smtClean="0"/>
            <a:t>Propose</a:t>
          </a:r>
          <a:endParaRPr lang="en-NZ" sz="4500" kern="1200" dirty="0"/>
        </a:p>
      </dsp:txBody>
      <dsp:txXfrm>
        <a:off x="34696" y="33506"/>
        <a:ext cx="2471995" cy="1076964"/>
      </dsp:txXfrm>
    </dsp:sp>
    <dsp:sp modelId="{53258FB4-A49A-424E-9255-1D5DED89BCCB}">
      <dsp:nvSpPr>
        <dsp:cNvPr id="0" name=""/>
        <dsp:cNvSpPr/>
      </dsp:nvSpPr>
      <dsp:spPr>
        <a:xfrm>
          <a:off x="2794099" y="257151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800" kern="1200"/>
        </a:p>
      </dsp:txBody>
      <dsp:txXfrm>
        <a:off x="2794099" y="383086"/>
        <a:ext cx="376788" cy="377803"/>
      </dsp:txXfrm>
    </dsp:sp>
    <dsp:sp modelId="{7823204F-C415-46FF-B66D-BF18928C58F4}">
      <dsp:nvSpPr>
        <dsp:cNvPr id="0" name=""/>
        <dsp:cNvSpPr/>
      </dsp:nvSpPr>
      <dsp:spPr>
        <a:xfrm>
          <a:off x="3555801" y="0"/>
          <a:ext cx="2539007" cy="11439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4500" kern="1200" dirty="0" smtClean="0"/>
            <a:t>Defend</a:t>
          </a:r>
          <a:endParaRPr lang="en-NZ" sz="4500" kern="1200" dirty="0"/>
        </a:p>
      </dsp:txBody>
      <dsp:txXfrm>
        <a:off x="3589307" y="33506"/>
        <a:ext cx="2471995" cy="1076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21362-5F1F-4CA9-B49C-B588046A747B}">
      <dsp:nvSpPr>
        <dsp:cNvPr id="0" name=""/>
        <dsp:cNvSpPr/>
      </dsp:nvSpPr>
      <dsp:spPr>
        <a:xfrm>
          <a:off x="6831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Develop options</a:t>
          </a:r>
          <a:endParaRPr lang="en-NZ" sz="3400" kern="1200" dirty="0"/>
        </a:p>
      </dsp:txBody>
      <dsp:txXfrm>
        <a:off x="42712" y="623499"/>
        <a:ext cx="1970011" cy="1153301"/>
      </dsp:txXfrm>
    </dsp:sp>
    <dsp:sp modelId="{67B41C52-6940-4C9C-91E8-471C8709D3FC}">
      <dsp:nvSpPr>
        <dsp:cNvPr id="0" name=""/>
        <dsp:cNvSpPr/>
      </dsp:nvSpPr>
      <dsp:spPr>
        <a:xfrm>
          <a:off x="2252781" y="9469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300" kern="1200"/>
        </a:p>
      </dsp:txBody>
      <dsp:txXfrm>
        <a:off x="2252781" y="1048242"/>
        <a:ext cx="302999" cy="303815"/>
      </dsp:txXfrm>
    </dsp:sp>
    <dsp:sp modelId="{B4E0A35B-4C77-4930-A377-F4A257525D9E}">
      <dsp:nvSpPr>
        <dsp:cNvPr id="0" name=""/>
        <dsp:cNvSpPr/>
      </dsp:nvSpPr>
      <dsp:spPr>
        <a:xfrm>
          <a:off x="2865313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Evaluate</a:t>
          </a:r>
          <a:endParaRPr lang="en-NZ" sz="3400" kern="1200" dirty="0"/>
        </a:p>
      </dsp:txBody>
      <dsp:txXfrm>
        <a:off x="2901194" y="623499"/>
        <a:ext cx="1970011" cy="1153301"/>
      </dsp:txXfrm>
    </dsp:sp>
    <dsp:sp modelId="{0877E1A7-D76B-4A1B-A246-E1F0179BA4DB}">
      <dsp:nvSpPr>
        <dsp:cNvPr id="0" name=""/>
        <dsp:cNvSpPr/>
      </dsp:nvSpPr>
      <dsp:spPr>
        <a:xfrm>
          <a:off x="5111263" y="94697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300" kern="1200"/>
        </a:p>
      </dsp:txBody>
      <dsp:txXfrm>
        <a:off x="5111263" y="1048242"/>
        <a:ext cx="302999" cy="303815"/>
      </dsp:txXfrm>
    </dsp:sp>
    <dsp:sp modelId="{B72873DE-0DB4-411F-8738-54B3A6DA9226}">
      <dsp:nvSpPr>
        <dsp:cNvPr id="0" name=""/>
        <dsp:cNvSpPr/>
      </dsp:nvSpPr>
      <dsp:spPr>
        <a:xfrm>
          <a:off x="5723795" y="587618"/>
          <a:ext cx="2041773" cy="12250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Decide</a:t>
          </a:r>
          <a:endParaRPr lang="en-NZ" sz="3400" kern="1200" dirty="0"/>
        </a:p>
      </dsp:txBody>
      <dsp:txXfrm>
        <a:off x="5759676" y="623499"/>
        <a:ext cx="1970011" cy="1153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5975-D60C-4F3B-A4DE-55A9653ECD1C}">
      <dsp:nvSpPr>
        <dsp:cNvPr id="0" name=""/>
        <dsp:cNvSpPr/>
      </dsp:nvSpPr>
      <dsp:spPr>
        <a:xfrm>
          <a:off x="1190" y="0"/>
          <a:ext cx="2539007" cy="11439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Collaborate</a:t>
          </a:r>
          <a:endParaRPr lang="en-NZ" sz="3400" kern="1200" dirty="0"/>
        </a:p>
      </dsp:txBody>
      <dsp:txXfrm>
        <a:off x="34696" y="33506"/>
        <a:ext cx="2471995" cy="1076964"/>
      </dsp:txXfrm>
    </dsp:sp>
    <dsp:sp modelId="{53258FB4-A49A-424E-9255-1D5DED89BCCB}">
      <dsp:nvSpPr>
        <dsp:cNvPr id="0" name=""/>
        <dsp:cNvSpPr/>
      </dsp:nvSpPr>
      <dsp:spPr>
        <a:xfrm>
          <a:off x="2794099" y="257151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2700" kern="1200"/>
        </a:p>
      </dsp:txBody>
      <dsp:txXfrm>
        <a:off x="2794099" y="383086"/>
        <a:ext cx="376788" cy="377803"/>
      </dsp:txXfrm>
    </dsp:sp>
    <dsp:sp modelId="{7823204F-C415-46FF-B66D-BF18928C58F4}">
      <dsp:nvSpPr>
        <dsp:cNvPr id="0" name=""/>
        <dsp:cNvSpPr/>
      </dsp:nvSpPr>
      <dsp:spPr>
        <a:xfrm>
          <a:off x="3555801" y="0"/>
          <a:ext cx="2539007" cy="114397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3400" kern="1200" dirty="0" smtClean="0"/>
            <a:t>Implement</a:t>
          </a:r>
          <a:endParaRPr lang="en-NZ" sz="3400" kern="1200" dirty="0"/>
        </a:p>
      </dsp:txBody>
      <dsp:txXfrm>
        <a:off x="3589307" y="33506"/>
        <a:ext cx="2471995" cy="1076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82FB6-34AA-489A-8261-3DF24E506FE0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149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NZ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N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FCD0C1-0318-4D1F-8DC8-5BD2333A830D}" type="slidenum">
              <a:rPr lang="en-NZ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44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24259" name="Picture 3" descr="7662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6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60625"/>
            <a:ext cx="7772400" cy="2420938"/>
          </a:xfrm>
        </p:spPr>
        <p:txBody>
          <a:bodyPr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NZ" noProof="0" smtClean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1038" y="5224463"/>
            <a:ext cx="7780337" cy="8382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NZ" noProof="0" smtClean="0"/>
          </a:p>
        </p:txBody>
      </p:sp>
      <p:pic>
        <p:nvPicPr>
          <p:cNvPr id="224262" name="Picture 6" descr="7662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63" name="Picture 7" descr="7662_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5556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1288" y="5334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5334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628657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17002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6202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3716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3716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9128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78485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63338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293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5194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46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7662_tex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61988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3716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CB6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─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Costs, Benefits and Alternatives</a:t>
            </a:r>
            <a:endParaRPr lang="en-US" sz="66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the most out of the new RMA Section 32 requirements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bad example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Proposed NPS on biodiversity…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…an assumption isn’t really analysis, especially when you ignore long-term impacts of policy change!</a:t>
            </a:r>
            <a:endParaRPr lang="en-N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9583"/>
            <a:ext cx="7886700" cy="11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 bwMode="auto">
          <a:xfrm>
            <a:off x="1820008" y="2901462"/>
            <a:ext cx="675249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85800" y="3150578"/>
            <a:ext cx="78867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685800" y="3378139"/>
            <a:ext cx="558311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09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better example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8" y="5257801"/>
            <a:ext cx="7772400" cy="1195752"/>
          </a:xfrm>
        </p:spPr>
        <p:txBody>
          <a:bodyPr/>
          <a:lstStyle/>
          <a:p>
            <a:r>
              <a:rPr lang="en-NZ" dirty="0" smtClean="0"/>
              <a:t>Profit is more easily maintained than revenue/GDP/employment</a:t>
            </a:r>
          </a:p>
          <a:p>
            <a:r>
              <a:rPr lang="en-NZ" dirty="0" smtClean="0"/>
              <a:t>Farm heterogeneity impacts are BIG.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8" y="1528396"/>
            <a:ext cx="8614512" cy="36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49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Impact of the One Plan report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371600"/>
            <a:ext cx="7772400" cy="4624754"/>
          </a:xfrm>
        </p:spPr>
        <p:txBody>
          <a:bodyPr/>
          <a:lstStyle/>
          <a:p>
            <a:r>
              <a:rPr lang="en-NZ" dirty="0" smtClean="0"/>
              <a:t>There are three possible ways the One Plan could have been implemented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 smtClean="0"/>
              <a:t>If we tested only some farms, we would have missed the impact of heterogeneity (use the LUC limits and hope for the best)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 smtClean="0"/>
              <a:t>If we only looked at farm profit, we would have missed the regional impacts of reduced production and revenue (farm system change)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NZ" dirty="0" smtClean="0"/>
              <a:t>The more complete analysis means achieving 17% N reductions with negligible community impact (within-system change)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1372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 one solution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There is no single method for a section 32 analysis – it’s about committing to a robust process for transparent decision-making</a:t>
            </a:r>
          </a:p>
          <a:p>
            <a:r>
              <a:rPr lang="en-NZ" dirty="0" smtClean="0"/>
              <a:t>STAG have identified principles, options and objectives</a:t>
            </a:r>
          </a:p>
          <a:p>
            <a:r>
              <a:rPr lang="en-NZ" dirty="0" smtClean="0"/>
              <a:t>The next step is to understand the relative impacts of the options before making final recommendations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7674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2540977"/>
            <a:ext cx="7772400" cy="2564422"/>
          </a:xfrm>
        </p:spPr>
        <p:txBody>
          <a:bodyPr/>
          <a:lstStyle/>
          <a:p>
            <a:pPr marL="0" indent="0">
              <a:buNone/>
            </a:pPr>
            <a:r>
              <a:rPr lang="en-NZ" dirty="0" smtClean="0"/>
              <a:t>What questions does STAG need answered to feel confident about its recommendations?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7204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old way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64301"/>
              </p:ext>
            </p:extLst>
          </p:nvPr>
        </p:nvGraphicFramePr>
        <p:xfrm>
          <a:off x="661988" y="1371600"/>
          <a:ext cx="77724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5700338"/>
              </p:ext>
            </p:extLst>
          </p:nvPr>
        </p:nvGraphicFramePr>
        <p:xfrm>
          <a:off x="1524000" y="4317024"/>
          <a:ext cx="6096000" cy="114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694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better way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54363"/>
              </p:ext>
            </p:extLst>
          </p:nvPr>
        </p:nvGraphicFramePr>
        <p:xfrm>
          <a:off x="661988" y="1371600"/>
          <a:ext cx="77724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1055135"/>
              </p:ext>
            </p:extLst>
          </p:nvPr>
        </p:nvGraphicFramePr>
        <p:xfrm>
          <a:off x="1524000" y="4317024"/>
          <a:ext cx="6096000" cy="114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65475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32 1 (a)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Examine the extent to which the objectives of the proposal being evaluated are the most appropriate way to achieve </a:t>
            </a:r>
            <a:r>
              <a:rPr lang="en-NZ" b="1" u="sng" dirty="0" smtClean="0">
                <a:solidFill>
                  <a:srgbClr val="0070C0"/>
                </a:solidFill>
              </a:rPr>
              <a:t>the purpose </a:t>
            </a:r>
            <a:r>
              <a:rPr lang="en-NZ" dirty="0" smtClean="0"/>
              <a:t>of this Act</a:t>
            </a:r>
          </a:p>
          <a:p>
            <a:r>
              <a:rPr lang="en-NZ" dirty="0" smtClean="0"/>
              <a:t>I.E. is this sustainable management in terms of the 4 well-beings?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013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32 1 (b) – alternatives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examine whether the provisions in the proposal are the most appropriate way to achieve the objectives by—</a:t>
            </a:r>
          </a:p>
          <a:p>
            <a:pPr lvl="1"/>
            <a:r>
              <a:rPr lang="en-NZ" dirty="0" smtClean="0"/>
              <a:t>(</a:t>
            </a:r>
            <a:r>
              <a:rPr lang="en-NZ" dirty="0" err="1" smtClean="0"/>
              <a:t>i</a:t>
            </a:r>
            <a:r>
              <a:rPr lang="en-NZ" dirty="0" smtClean="0"/>
              <a:t>) identifying other reasonably practicable </a:t>
            </a:r>
            <a:r>
              <a:rPr lang="en-NZ" b="1" u="sng" dirty="0" smtClean="0">
                <a:solidFill>
                  <a:srgbClr val="0070C0"/>
                </a:solidFill>
              </a:rPr>
              <a:t>options</a:t>
            </a:r>
            <a:r>
              <a:rPr lang="en-NZ" dirty="0" smtClean="0"/>
              <a:t> for achieving the objectives; and</a:t>
            </a:r>
          </a:p>
          <a:p>
            <a:pPr lvl="1"/>
            <a:r>
              <a:rPr lang="en-NZ" dirty="0" smtClean="0"/>
              <a:t>(ii) assessing the </a:t>
            </a:r>
            <a:r>
              <a:rPr lang="en-NZ" b="1" u="sng" dirty="0" smtClean="0">
                <a:solidFill>
                  <a:srgbClr val="0070C0"/>
                </a:solidFill>
              </a:rPr>
              <a:t>efficiency</a:t>
            </a:r>
            <a:r>
              <a:rPr lang="en-NZ" dirty="0" smtClean="0"/>
              <a:t> and </a:t>
            </a:r>
            <a:r>
              <a:rPr lang="en-NZ" b="1" u="sng" dirty="0" smtClean="0">
                <a:solidFill>
                  <a:srgbClr val="0070C0"/>
                </a:solidFill>
              </a:rPr>
              <a:t>effectiveness</a:t>
            </a:r>
            <a:r>
              <a:rPr lang="en-NZ" dirty="0" smtClean="0"/>
              <a:t> of the provisions in achieving the objectives; and</a:t>
            </a:r>
          </a:p>
          <a:p>
            <a:pPr lvl="1"/>
            <a:r>
              <a:rPr lang="en-NZ" dirty="0" smtClean="0"/>
              <a:t>(iii) summarising the </a:t>
            </a:r>
            <a:r>
              <a:rPr lang="en-NZ" b="1" u="sng" dirty="0" smtClean="0">
                <a:solidFill>
                  <a:srgbClr val="0070C0"/>
                </a:solidFill>
              </a:rPr>
              <a:t>reasons</a:t>
            </a:r>
            <a:r>
              <a:rPr lang="en-NZ" dirty="0" smtClean="0"/>
              <a:t> for deciding on the provisions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3878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32 2 – benefits and costs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8" y="1371599"/>
            <a:ext cx="7772400" cy="4950069"/>
          </a:xfrm>
        </p:spPr>
        <p:txBody>
          <a:bodyPr/>
          <a:lstStyle/>
          <a:p>
            <a:r>
              <a:rPr lang="en-NZ" sz="2400" dirty="0" smtClean="0"/>
              <a:t>(a) identify and assess the </a:t>
            </a:r>
            <a:r>
              <a:rPr lang="en-NZ" sz="2400" b="1" u="sng" dirty="0" smtClean="0">
                <a:solidFill>
                  <a:srgbClr val="0070C0"/>
                </a:solidFill>
              </a:rPr>
              <a:t>benefits</a:t>
            </a:r>
            <a:r>
              <a:rPr lang="en-NZ" sz="2400" dirty="0" smtClean="0"/>
              <a:t> and </a:t>
            </a:r>
            <a:r>
              <a:rPr lang="en-NZ" sz="2400" b="1" u="sng" dirty="0" smtClean="0">
                <a:solidFill>
                  <a:srgbClr val="0070C0"/>
                </a:solidFill>
              </a:rPr>
              <a:t>costs</a:t>
            </a:r>
            <a:r>
              <a:rPr lang="en-NZ" sz="2400" dirty="0" smtClean="0"/>
              <a:t> of the </a:t>
            </a:r>
            <a:r>
              <a:rPr lang="en-NZ" sz="2400" b="1" u="sng" dirty="0" smtClean="0">
                <a:solidFill>
                  <a:srgbClr val="0070C0"/>
                </a:solidFill>
              </a:rPr>
              <a:t>environmental, economic, social, and cultural effects</a:t>
            </a:r>
            <a:r>
              <a:rPr lang="en-NZ" sz="2400" dirty="0" smtClean="0"/>
              <a:t> that are anticipated from the implementation of the provisions, including the opportunities for—</a:t>
            </a:r>
          </a:p>
          <a:p>
            <a:pPr lvl="1"/>
            <a:r>
              <a:rPr lang="en-NZ" sz="2000" dirty="0" smtClean="0"/>
              <a:t>(</a:t>
            </a:r>
            <a:r>
              <a:rPr lang="en-NZ" sz="2000" dirty="0" err="1" smtClean="0"/>
              <a:t>i</a:t>
            </a:r>
            <a:r>
              <a:rPr lang="en-NZ" sz="2000" dirty="0" smtClean="0"/>
              <a:t>) </a:t>
            </a:r>
            <a:r>
              <a:rPr lang="en-NZ" sz="2000" b="1" u="sng" dirty="0" smtClean="0">
                <a:solidFill>
                  <a:srgbClr val="0070C0"/>
                </a:solidFill>
              </a:rPr>
              <a:t>economic growth</a:t>
            </a:r>
            <a:r>
              <a:rPr lang="en-NZ" sz="2000" b="1" dirty="0" smtClean="0">
                <a:solidFill>
                  <a:srgbClr val="FF0000"/>
                </a:solidFill>
              </a:rPr>
              <a:t> </a:t>
            </a:r>
            <a:r>
              <a:rPr lang="en-NZ" sz="2000" dirty="0" smtClean="0"/>
              <a:t>that are anticipated to be provided or reduced; and</a:t>
            </a:r>
          </a:p>
          <a:p>
            <a:pPr lvl="1"/>
            <a:r>
              <a:rPr lang="en-NZ" sz="2000" dirty="0" smtClean="0"/>
              <a:t>(ii) </a:t>
            </a:r>
            <a:r>
              <a:rPr lang="en-NZ" sz="2000" b="1" u="sng" dirty="0" smtClean="0">
                <a:solidFill>
                  <a:srgbClr val="0070C0"/>
                </a:solidFill>
              </a:rPr>
              <a:t>employment</a:t>
            </a:r>
            <a:r>
              <a:rPr lang="en-NZ" sz="2000" dirty="0" smtClean="0"/>
              <a:t> that are anticipated to be provided or reduced; and</a:t>
            </a:r>
          </a:p>
          <a:p>
            <a:r>
              <a:rPr lang="en-NZ" sz="2400" dirty="0" smtClean="0"/>
              <a:t>(b) if practicable, </a:t>
            </a:r>
            <a:r>
              <a:rPr lang="en-NZ" sz="2400" b="1" u="sng" dirty="0" smtClean="0">
                <a:solidFill>
                  <a:srgbClr val="0070C0"/>
                </a:solidFill>
              </a:rPr>
              <a:t>quantify</a:t>
            </a:r>
            <a:r>
              <a:rPr lang="en-NZ" sz="2400" dirty="0" smtClean="0"/>
              <a:t> the benefits and costs referred to in paragraph (a);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21466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49" y="2233247"/>
            <a:ext cx="7772400" cy="2889738"/>
          </a:xfrm>
        </p:spPr>
        <p:txBody>
          <a:bodyPr/>
          <a:lstStyle/>
          <a:p>
            <a:endParaRPr lang="en-NZ" dirty="0"/>
          </a:p>
          <a:p>
            <a:pPr marL="0" indent="0">
              <a:buNone/>
            </a:pPr>
            <a:r>
              <a:rPr lang="en-NZ" sz="3600" dirty="0"/>
              <a:t>Theoretically, this can </a:t>
            </a:r>
            <a:r>
              <a:rPr lang="en-NZ" sz="3600" dirty="0" smtClean="0"/>
              <a:t>still be </a:t>
            </a:r>
            <a:r>
              <a:rPr lang="en-NZ" sz="3600" dirty="0"/>
              <a:t>done after the fact – but why would you?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981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9976"/>
            <a:ext cx="7198659" cy="888024"/>
          </a:xfrm>
        </p:spPr>
        <p:txBody>
          <a:bodyPr/>
          <a:lstStyle/>
          <a:p>
            <a:pPr marL="0" indent="0" algn="ctr">
              <a:buNone/>
            </a:pPr>
            <a:r>
              <a:rPr lang="en-NZ" dirty="0" smtClean="0"/>
              <a:t>S32 is about understanding impacts BEFORE making decisions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1" y="-39307"/>
            <a:ext cx="8856699" cy="61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813539" y="2813538"/>
            <a:ext cx="4677508" cy="31564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17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Understanding impacts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Section 32 can be </a:t>
            </a:r>
          </a:p>
          <a:p>
            <a:pPr lvl="1"/>
            <a:r>
              <a:rPr lang="en-NZ" dirty="0" smtClean="0"/>
              <a:t>A pointless compliance exercise to justify what has already been decided</a:t>
            </a:r>
          </a:p>
          <a:p>
            <a:pPr lvl="1"/>
            <a:r>
              <a:rPr lang="en-NZ" dirty="0" smtClean="0"/>
              <a:t>A powerful process that gives decision-makers confidence that they are taking the right path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161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</TotalTime>
  <Words>476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Costs, Benefits and Alternatives</vt:lpstr>
      <vt:lpstr>The old way</vt:lpstr>
      <vt:lpstr>A better way</vt:lpstr>
      <vt:lpstr>32 1 (a)</vt:lpstr>
      <vt:lpstr>32 1 (b) – alternatives </vt:lpstr>
      <vt:lpstr>32 2 – benefits and costs</vt:lpstr>
      <vt:lpstr>PowerPoint Presentation</vt:lpstr>
      <vt:lpstr>PowerPoint Presentation</vt:lpstr>
      <vt:lpstr>Understanding impacts</vt:lpstr>
      <vt:lpstr>A bad example</vt:lpstr>
      <vt:lpstr>A better example</vt:lpstr>
      <vt:lpstr>Impact of the One Plan report</vt:lpstr>
      <vt:lpstr>No one solution</vt:lpstr>
      <vt:lpstr>PowerPoint Presentation</vt:lpstr>
    </vt:vector>
  </TitlesOfParts>
  <Company>DairyNZ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Costs, Benefits and Alternatives</dc:title>
  <dc:creator>Oliver Parsons</dc:creator>
  <cp:lastModifiedBy>Oliver Parsons</cp:lastModifiedBy>
  <cp:revision>16</cp:revision>
  <cp:lastPrinted>2008-01-16T21:58:52Z</cp:lastPrinted>
  <dcterms:created xsi:type="dcterms:W3CDTF">2014-06-13T01:27:49Z</dcterms:created>
  <dcterms:modified xsi:type="dcterms:W3CDTF">2014-06-18T01:47:49Z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A1886185</vt:lpwstr>
  </property>
  <property fmtid="{D5CDD505-2E9C-101B-9397-08002B2CF9AE}" pid="4" name="Objective-Title">
    <vt:lpwstr>Section 32- Oliver Parsons</vt:lpwstr>
  </property>
  <property fmtid="{D5CDD505-2E9C-101B-9397-08002B2CF9AE}" pid="5" name="Objective-Comment">
    <vt:lpwstr/>
  </property>
  <property fmtid="{D5CDD505-2E9C-101B-9397-08002B2CF9AE}" pid="6" name="Objective-CreationStamp">
    <vt:filetime>2014-06-30T04:03:09Z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2014-06-30T04:03:12Z</vt:filetime>
  </property>
  <property fmtid="{D5CDD505-2E9C-101B-9397-08002B2CF9AE}" pid="11" name="Objective-Owner">
    <vt:lpwstr>Gloria Zamora</vt:lpwstr>
  </property>
  <property fmtid="{D5CDD505-2E9C-101B-9397-08002B2CF9AE}" pid="12" name="Objective-Path">
    <vt:lpwstr>EasyInfo Global Folder:'Virtual Filing Cabinet':Natural Resource Management:Inland Water Management:.Rotorua Lakes Protection and Restoration Programme:Rotorua Lakes Protection and Restoration Programme:. Lake Rotorua Catchment Stakeholder Advisory Group (StAG):. StAG Reports, Handouts &amp; Presentations:2014:19 June 2014:</vt:lpwstr>
  </property>
  <property fmtid="{D5CDD505-2E9C-101B-9397-08002B2CF9AE}" pid="13" name="Objective-Parent">
    <vt:lpwstr>19 June 2014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4.00842</vt:lpwstr>
  </property>
  <property fmtid="{D5CDD505-2E9C-101B-9397-08002B2CF9AE}" pid="19" name="Objective-Classification">
    <vt:lpwstr>[Inherited - Corporate Access]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</Properties>
</file>