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741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29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299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233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34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80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723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28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207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54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872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D5D1-C85B-4CA1-B021-6A623066CCDB}" type="datetimeFigureOut">
              <a:rPr lang="en-NZ" smtClean="0"/>
              <a:t>19/02/2014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A9E0-4800-4A0F-9559-8B2422422B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287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My 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Allan</dc:creator>
  <cp:lastModifiedBy>Anonymous</cp:lastModifiedBy>
  <cp:revision>2</cp:revision>
  <dcterms:created xsi:type="dcterms:W3CDTF">2014-02-18T04:21:35Z</dcterms:created>
  <dcterms:modified xsi:type="dcterms:W3CDTF">2014-02-19T03:58:37Z</dcterms:modified>
</cp:coreProperties>
</file>