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9"/>
  </p:notesMasterIdLst>
  <p:sldIdLst>
    <p:sldId id="257" r:id="rId3"/>
    <p:sldId id="323" r:id="rId4"/>
    <p:sldId id="319" r:id="rId5"/>
    <p:sldId id="322" r:id="rId6"/>
    <p:sldId id="321" r:id="rId7"/>
    <p:sldId id="324" r:id="rId8"/>
    <p:sldId id="327" r:id="rId9"/>
    <p:sldId id="326" r:id="rId10"/>
    <p:sldId id="325" r:id="rId11"/>
    <p:sldId id="333" r:id="rId12"/>
    <p:sldId id="320" r:id="rId13"/>
    <p:sldId id="332" r:id="rId14"/>
    <p:sldId id="328" r:id="rId15"/>
    <p:sldId id="329" r:id="rId16"/>
    <p:sldId id="330" r:id="rId17"/>
    <p:sldId id="331" r:id="rId18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4C4"/>
    <a:srgbClr val="314F89"/>
    <a:srgbClr val="002F5D"/>
    <a:srgbClr val="0064A3"/>
    <a:srgbClr val="00A2FF"/>
    <a:srgbClr val="62BD19"/>
    <a:srgbClr val="2E2E2E"/>
    <a:srgbClr val="333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69805" autoAdjust="0"/>
  </p:normalViewPr>
  <p:slideViewPr>
    <p:cSldViewPr>
      <p:cViewPr varScale="1">
        <p:scale>
          <a:sx n="112" d="100"/>
          <a:sy n="112" d="100"/>
        </p:scale>
        <p:origin x="-161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dLbl>
              <c:idx val="1"/>
              <c:layout>
                <c:manualLayout>
                  <c:x val="1.7478008297253014E-2"/>
                  <c:y val="-7.2671436102907643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Bush and Scrub</c:v>
                </c:pt>
                <c:pt idx="1">
                  <c:v>Built-up Area (settlement)</c:v>
                </c:pt>
                <c:pt idx="2">
                  <c:v>Forestry</c:v>
                </c:pt>
                <c:pt idx="3">
                  <c:v>Gorse and/or Broom</c:v>
                </c:pt>
                <c:pt idx="4">
                  <c:v>Herbaceous Freshwater Vegetation</c:v>
                </c:pt>
                <c:pt idx="5">
                  <c:v>High Producing Exotic Grassland</c:v>
                </c:pt>
                <c:pt idx="6">
                  <c:v>Lake (rainfall)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1354.85</c:v>
                </c:pt>
                <c:pt idx="1">
                  <c:v>10.69</c:v>
                </c:pt>
                <c:pt idx="2">
                  <c:v>1304.6500000000001</c:v>
                </c:pt>
                <c:pt idx="3">
                  <c:v>14.76</c:v>
                </c:pt>
                <c:pt idx="4">
                  <c:v>36.44</c:v>
                </c:pt>
                <c:pt idx="5">
                  <c:v>1397.37</c:v>
                </c:pt>
                <c:pt idx="6">
                  <c:v>796.86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NZ"/>
              <a:t>Lake Rotoehu</a:t>
            </a:r>
          </a:p>
        </c:rich>
      </c:tx>
      <c:layout>
        <c:manualLayout>
          <c:xMode val="edge"/>
          <c:yMode val="edge"/>
          <c:x val="0.42156945087746384"/>
          <c:y val="4.500022242982339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960807216619211"/>
          <c:y val="0.27"/>
          <c:w val="0.83333492902674833"/>
          <c:h val="0.4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Rotoehu!$B$1</c:f>
              <c:strCache>
                <c:ptCount val="1"/>
                <c:pt idx="0">
                  <c:v>TLI Average (±SE)</c:v>
                </c:pt>
              </c:strCache>
            </c:strRef>
          </c:tx>
          <c:spPr>
            <a:ln w="25400">
              <a:solidFill>
                <a:schemeClr val="accent3">
                  <a:lumMod val="75000"/>
                </a:schemeClr>
              </a:solidFill>
              <a:prstDash val="sysDot"/>
            </a:ln>
          </c:spPr>
          <c:marker>
            <c:symbol val="circle"/>
            <c:size val="5"/>
            <c:spPr>
              <a:noFill/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Rotoehu!$D$2:$D$29</c:f>
                <c:numCache>
                  <c:formatCode>General</c:formatCode>
                  <c:ptCount val="28"/>
                  <c:pt idx="0">
                    <c:v>0.14520522274234474</c:v>
                  </c:pt>
                  <c:pt idx="1">
                    <c:v>0.10866150435220935</c:v>
                  </c:pt>
                  <c:pt idx="2">
                    <c:v>0.48910934661246896</c:v>
                  </c:pt>
                  <c:pt idx="3">
                    <c:v>0.13127005990597598</c:v>
                  </c:pt>
                  <c:pt idx="4">
                    <c:v>0.1313853916454025</c:v>
                  </c:pt>
                  <c:pt idx="5">
                    <c:v>4.8752920688619764E-2</c:v>
                  </c:pt>
                  <c:pt idx="6">
                    <c:v>0.17408791006114377</c:v>
                  </c:pt>
                  <c:pt idx="7">
                    <c:v>0.2054018589125792</c:v>
                  </c:pt>
                  <c:pt idx="8">
                    <c:v>0.15035432899511789</c:v>
                  </c:pt>
                  <c:pt idx="9">
                    <c:v>0.22907594244629209</c:v>
                  </c:pt>
                  <c:pt idx="10">
                    <c:v>8.8124075340266603E-2</c:v>
                  </c:pt>
                  <c:pt idx="11">
                    <c:v>9.1041421628110838E-2</c:v>
                  </c:pt>
                  <c:pt idx="12">
                    <c:v>6.6973356753693036E-2</c:v>
                  </c:pt>
                  <c:pt idx="13">
                    <c:v>6.8013395972744445E-2</c:v>
                  </c:pt>
                  <c:pt idx="14">
                    <c:v>0.12691273059407635</c:v>
                  </c:pt>
                  <c:pt idx="15">
                    <c:v>0.14078749490917311</c:v>
                  </c:pt>
                  <c:pt idx="16">
                    <c:v>0.1540576619739209</c:v>
                  </c:pt>
                  <c:pt idx="17">
                    <c:v>5.7069356350702344E-2</c:v>
                  </c:pt>
                  <c:pt idx="18">
                    <c:v>0.14658567493915556</c:v>
                  </c:pt>
                  <c:pt idx="19">
                    <c:v>0.11014472274099982</c:v>
                  </c:pt>
                  <c:pt idx="20">
                    <c:v>6.1726694914111931E-2</c:v>
                  </c:pt>
                  <c:pt idx="21">
                    <c:v>5.9992035869773565E-2</c:v>
                  </c:pt>
                  <c:pt idx="22">
                    <c:v>7.3608635366082378E-2</c:v>
                  </c:pt>
                  <c:pt idx="23">
                    <c:v>8.7734854041927934E-2</c:v>
                  </c:pt>
                  <c:pt idx="24">
                    <c:v>0.16</c:v>
                  </c:pt>
                  <c:pt idx="25">
                    <c:v>0.16</c:v>
                  </c:pt>
                  <c:pt idx="26">
                    <c:v>0.13</c:v>
                  </c:pt>
                  <c:pt idx="27">
                    <c:v>0.09</c:v>
                  </c:pt>
                </c:numCache>
              </c:numRef>
            </c:plus>
            <c:minus>
              <c:numRef>
                <c:f>Rotoehu!$D$2:$D$29</c:f>
                <c:numCache>
                  <c:formatCode>General</c:formatCode>
                  <c:ptCount val="28"/>
                  <c:pt idx="0">
                    <c:v>0.14520522274234474</c:v>
                  </c:pt>
                  <c:pt idx="1">
                    <c:v>0.10866150435220935</c:v>
                  </c:pt>
                  <c:pt idx="2">
                    <c:v>0.48910934661246896</c:v>
                  </c:pt>
                  <c:pt idx="3">
                    <c:v>0.13127005990597598</c:v>
                  </c:pt>
                  <c:pt idx="4">
                    <c:v>0.1313853916454025</c:v>
                  </c:pt>
                  <c:pt idx="5">
                    <c:v>4.8752920688619764E-2</c:v>
                  </c:pt>
                  <c:pt idx="6">
                    <c:v>0.17408791006114377</c:v>
                  </c:pt>
                  <c:pt idx="7">
                    <c:v>0.2054018589125792</c:v>
                  </c:pt>
                  <c:pt idx="8">
                    <c:v>0.15035432899511789</c:v>
                  </c:pt>
                  <c:pt idx="9">
                    <c:v>0.22907594244629209</c:v>
                  </c:pt>
                  <c:pt idx="10">
                    <c:v>8.8124075340266603E-2</c:v>
                  </c:pt>
                  <c:pt idx="11">
                    <c:v>9.1041421628110838E-2</c:v>
                  </c:pt>
                  <c:pt idx="12">
                    <c:v>6.6973356753693036E-2</c:v>
                  </c:pt>
                  <c:pt idx="13">
                    <c:v>6.8013395972744445E-2</c:v>
                  </c:pt>
                  <c:pt idx="14">
                    <c:v>0.12691273059407635</c:v>
                  </c:pt>
                  <c:pt idx="15">
                    <c:v>0.14078749490917311</c:v>
                  </c:pt>
                  <c:pt idx="16">
                    <c:v>0.1540576619739209</c:v>
                  </c:pt>
                  <c:pt idx="17">
                    <c:v>5.7069356350702344E-2</c:v>
                  </c:pt>
                  <c:pt idx="18">
                    <c:v>0.14658567493915556</c:v>
                  </c:pt>
                  <c:pt idx="19">
                    <c:v>0.11014472274099982</c:v>
                  </c:pt>
                  <c:pt idx="20">
                    <c:v>6.1726694914111931E-2</c:v>
                  </c:pt>
                  <c:pt idx="21">
                    <c:v>5.9992035869773565E-2</c:v>
                  </c:pt>
                  <c:pt idx="22">
                    <c:v>7.3608635366082378E-2</c:v>
                  </c:pt>
                  <c:pt idx="23">
                    <c:v>8.7734854041927934E-2</c:v>
                  </c:pt>
                  <c:pt idx="24">
                    <c:v>0.16</c:v>
                  </c:pt>
                  <c:pt idx="25">
                    <c:v>0.16</c:v>
                  </c:pt>
                  <c:pt idx="26">
                    <c:v>0.13</c:v>
                  </c:pt>
                  <c:pt idx="27">
                    <c:v>0.09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Rotoehu!$A$2:$A$30</c:f>
              <c:numCache>
                <c:formatCode>General</c:formatCode>
                <c:ptCount val="29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xVal>
          <c:yVal>
            <c:numRef>
              <c:f>Rotoehu!$B$2:$B$30</c:f>
              <c:numCache>
                <c:formatCode>General</c:formatCode>
                <c:ptCount val="29"/>
                <c:pt idx="0">
                  <c:v>3.84</c:v>
                </c:pt>
                <c:pt idx="1">
                  <c:v>3.67</c:v>
                </c:pt>
                <c:pt idx="2">
                  <c:v>5.2</c:v>
                </c:pt>
                <c:pt idx="3">
                  <c:v>4.7</c:v>
                </c:pt>
                <c:pt idx="4">
                  <c:v>4.8099999999999996</c:v>
                </c:pt>
                <c:pt idx="5">
                  <c:v>4.5199999999999996</c:v>
                </c:pt>
                <c:pt idx="6">
                  <c:v>4.5199999999999996</c:v>
                </c:pt>
                <c:pt idx="7">
                  <c:v>4.67</c:v>
                </c:pt>
                <c:pt idx="8">
                  <c:v>4.5599999999999996</c:v>
                </c:pt>
                <c:pt idx="9">
                  <c:v>4.68</c:v>
                </c:pt>
                <c:pt idx="10">
                  <c:v>4.72</c:v>
                </c:pt>
                <c:pt idx="11">
                  <c:v>4.6900000000000004</c:v>
                </c:pt>
                <c:pt idx="12">
                  <c:v>4.5599999999999996</c:v>
                </c:pt>
                <c:pt idx="13">
                  <c:v>4.47</c:v>
                </c:pt>
                <c:pt idx="14">
                  <c:v>4.63</c:v>
                </c:pt>
                <c:pt idx="15">
                  <c:v>4.45</c:v>
                </c:pt>
                <c:pt idx="16">
                  <c:v>4.6900000000000004</c:v>
                </c:pt>
                <c:pt idx="17">
                  <c:v>4.49</c:v>
                </c:pt>
                <c:pt idx="18">
                  <c:v>4.4000000000000004</c:v>
                </c:pt>
                <c:pt idx="19">
                  <c:v>4.5</c:v>
                </c:pt>
                <c:pt idx="20">
                  <c:v>4.16</c:v>
                </c:pt>
                <c:pt idx="21">
                  <c:v>4.16</c:v>
                </c:pt>
                <c:pt idx="22">
                  <c:v>3.95</c:v>
                </c:pt>
                <c:pt idx="23">
                  <c:v>3.95</c:v>
                </c:pt>
                <c:pt idx="24">
                  <c:v>4.45</c:v>
                </c:pt>
                <c:pt idx="25">
                  <c:v>4.55</c:v>
                </c:pt>
                <c:pt idx="26">
                  <c:v>4.63</c:v>
                </c:pt>
                <c:pt idx="27">
                  <c:v>4.76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Rotoehu!$C$1</c:f>
              <c:strCache>
                <c:ptCount val="1"/>
                <c:pt idx="0">
                  <c:v>3 Yearly Avg.</c:v>
                </c:pt>
              </c:strCache>
            </c:strRef>
          </c:tx>
          <c:spPr>
            <a:ln w="28575">
              <a:solidFill>
                <a:schemeClr val="tx2">
                  <a:lumMod val="40000"/>
                  <a:lumOff val="60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Rotoehu!$A$2:$A$30</c:f>
              <c:numCache>
                <c:formatCode>General</c:formatCode>
                <c:ptCount val="29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xVal>
          <c:yVal>
            <c:numRef>
              <c:f>Rotoehu!$C$2:$C$30</c:f>
              <c:numCache>
                <c:formatCode>General</c:formatCode>
                <c:ptCount val="29"/>
                <c:pt idx="2" formatCode="0.00">
                  <c:v>4.2366666666666672</c:v>
                </c:pt>
                <c:pt idx="3" formatCode="0.00">
                  <c:v>4.5233333333333334</c:v>
                </c:pt>
                <c:pt idx="4" formatCode="0.00">
                  <c:v>4.9033333333333333</c:v>
                </c:pt>
                <c:pt idx="5" formatCode="0.00">
                  <c:v>4.6766666666666667</c:v>
                </c:pt>
                <c:pt idx="6" formatCode="0.00">
                  <c:v>4.6166666666666663</c:v>
                </c:pt>
                <c:pt idx="7" formatCode="0.00">
                  <c:v>4.5699999999999994</c:v>
                </c:pt>
                <c:pt idx="8" formatCode="0.00">
                  <c:v>4.583333333333333</c:v>
                </c:pt>
                <c:pt idx="9" formatCode="0.00">
                  <c:v>4.6366666666666667</c:v>
                </c:pt>
                <c:pt idx="10" formatCode="0.00">
                  <c:v>4.6533333333333324</c:v>
                </c:pt>
                <c:pt idx="11" formatCode="0.00">
                  <c:v>4.6966666666666663</c:v>
                </c:pt>
                <c:pt idx="12" formatCode="0.00">
                  <c:v>4.6566666666666663</c:v>
                </c:pt>
                <c:pt idx="13" formatCode="0.00">
                  <c:v>4.5733333333333333</c:v>
                </c:pt>
                <c:pt idx="14" formatCode="0.00">
                  <c:v>4.5533333333333337</c:v>
                </c:pt>
                <c:pt idx="15" formatCode="0.00">
                  <c:v>4.5166666666666666</c:v>
                </c:pt>
                <c:pt idx="16" formatCode="0.00">
                  <c:v>4.59</c:v>
                </c:pt>
                <c:pt idx="17" formatCode="0.00">
                  <c:v>4.5433333333333339</c:v>
                </c:pt>
                <c:pt idx="18" formatCode="0.00">
                  <c:v>4.5266666666666664</c:v>
                </c:pt>
                <c:pt idx="19" formatCode="0.00">
                  <c:v>4.4633333333333338</c:v>
                </c:pt>
                <c:pt idx="20" formatCode="0.00">
                  <c:v>4.3533333333333335</c:v>
                </c:pt>
                <c:pt idx="21" formatCode="0.00">
                  <c:v>4.2733333333333334</c:v>
                </c:pt>
                <c:pt idx="22" formatCode="0.00">
                  <c:v>4.09</c:v>
                </c:pt>
                <c:pt idx="23" formatCode="0.00">
                  <c:v>4.0199999999999996</c:v>
                </c:pt>
                <c:pt idx="24" formatCode="0.00">
                  <c:v>4.1166666666666671</c:v>
                </c:pt>
                <c:pt idx="25" formatCode="0.00">
                  <c:v>4.3166666666666664</c:v>
                </c:pt>
                <c:pt idx="26" formatCode="0.00">
                  <c:v>4.543333333333333</c:v>
                </c:pt>
                <c:pt idx="27" formatCode="0.00">
                  <c:v>4.6466666666666665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Rotoehu!$E$1</c:f>
              <c:strCache>
                <c:ptCount val="1"/>
                <c:pt idx="0">
                  <c:v>RWLP TLI</c:v>
                </c:pt>
              </c:strCache>
            </c:strRef>
          </c:tx>
          <c:spPr>
            <a:ln w="254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Rotoehu!$A$2:$A$30</c:f>
              <c:numCache>
                <c:formatCode>General</c:formatCode>
                <c:ptCount val="29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xVal>
          <c:yVal>
            <c:numRef>
              <c:f>Rotoehu!$E$2:$E$30</c:f>
              <c:numCache>
                <c:formatCode>General</c:formatCode>
                <c:ptCount val="29"/>
                <c:pt idx="0">
                  <c:v>3.9</c:v>
                </c:pt>
                <c:pt idx="1">
                  <c:v>3.9</c:v>
                </c:pt>
                <c:pt idx="2">
                  <c:v>3.9</c:v>
                </c:pt>
                <c:pt idx="3">
                  <c:v>3.9</c:v>
                </c:pt>
                <c:pt idx="4">
                  <c:v>3.9</c:v>
                </c:pt>
                <c:pt idx="5">
                  <c:v>3.9</c:v>
                </c:pt>
                <c:pt idx="6">
                  <c:v>3.9</c:v>
                </c:pt>
                <c:pt idx="7">
                  <c:v>3.9</c:v>
                </c:pt>
                <c:pt idx="8">
                  <c:v>3.9</c:v>
                </c:pt>
                <c:pt idx="9">
                  <c:v>3.9</c:v>
                </c:pt>
                <c:pt idx="10">
                  <c:v>3.9</c:v>
                </c:pt>
                <c:pt idx="11">
                  <c:v>3.9</c:v>
                </c:pt>
                <c:pt idx="12">
                  <c:v>3.9</c:v>
                </c:pt>
                <c:pt idx="13">
                  <c:v>3.9</c:v>
                </c:pt>
                <c:pt idx="14">
                  <c:v>3.9</c:v>
                </c:pt>
                <c:pt idx="15">
                  <c:v>3.9</c:v>
                </c:pt>
                <c:pt idx="16">
                  <c:v>3.9</c:v>
                </c:pt>
                <c:pt idx="17">
                  <c:v>3.9</c:v>
                </c:pt>
                <c:pt idx="18">
                  <c:v>3.9</c:v>
                </c:pt>
                <c:pt idx="19">
                  <c:v>3.9</c:v>
                </c:pt>
                <c:pt idx="20">
                  <c:v>3.9</c:v>
                </c:pt>
                <c:pt idx="21">
                  <c:v>3.9</c:v>
                </c:pt>
                <c:pt idx="22">
                  <c:v>3.9</c:v>
                </c:pt>
                <c:pt idx="23">
                  <c:v>3.9</c:v>
                </c:pt>
                <c:pt idx="24">
                  <c:v>3.9</c:v>
                </c:pt>
                <c:pt idx="25">
                  <c:v>3.9</c:v>
                </c:pt>
                <c:pt idx="26">
                  <c:v>3.9</c:v>
                </c:pt>
                <c:pt idx="27">
                  <c:v>3.9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301248"/>
        <c:axId val="55302784"/>
      </c:scatterChart>
      <c:valAx>
        <c:axId val="55301248"/>
        <c:scaling>
          <c:orientation val="minMax"/>
          <c:max val="2019"/>
          <c:min val="199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55302784"/>
        <c:crosses val="autoZero"/>
        <c:crossBetween val="midCat"/>
        <c:majorUnit val="1"/>
      </c:valAx>
      <c:valAx>
        <c:axId val="55302784"/>
        <c:scaling>
          <c:orientation val="minMax"/>
          <c:min val="3.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NZ"/>
                  <a:t>TLI units</a:t>
                </a:r>
              </a:p>
            </c:rich>
          </c:tx>
          <c:layout>
            <c:manualLayout>
              <c:xMode val="edge"/>
              <c:yMode val="edge"/>
              <c:x val="1.1764705882352941E-2"/>
              <c:y val="0.3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5301248"/>
        <c:crosses val="autoZero"/>
        <c:crossBetween val="midCat"/>
        <c:minorUnit val="0.5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3529452936030054"/>
          <c:y val="0.1650002224298234"/>
          <c:w val="0.64444547372754879"/>
          <c:h val="7.0000000000000007E-2"/>
        </c:manualLayout>
      </c:layout>
      <c:overlay val="0"/>
      <c:spPr>
        <a:solidFill>
          <a:srgbClr val="FFFFFF"/>
        </a:solidFill>
        <a:ln w="25400">
          <a:noFill/>
        </a:ln>
      </c:sp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26041735757764E-2"/>
          <c:y val="0.16191458462925701"/>
          <c:w val="0.88642453989280223"/>
          <c:h val="0.6481589492830601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Event!$D$1</c:f>
              <c:strCache>
                <c:ptCount val="1"/>
                <c:pt idx="0">
                  <c:v>Lake Height</c:v>
                </c:pt>
              </c:strCache>
            </c:strRef>
          </c:tx>
          <c:marker>
            <c:symbol val="none"/>
          </c:marker>
          <c:xVal>
            <c:numRef>
              <c:f>Event!$C$2:$C$322</c:f>
              <c:numCache>
                <c:formatCode>m/d/yyyy</c:formatCode>
                <c:ptCount val="321"/>
                <c:pt idx="0">
                  <c:v>33080</c:v>
                </c:pt>
                <c:pt idx="1">
                  <c:v>33112</c:v>
                </c:pt>
                <c:pt idx="2">
                  <c:v>33143</c:v>
                </c:pt>
                <c:pt idx="3">
                  <c:v>33166</c:v>
                </c:pt>
                <c:pt idx="4">
                  <c:v>33197</c:v>
                </c:pt>
                <c:pt idx="5">
                  <c:v>33227</c:v>
                </c:pt>
                <c:pt idx="6">
                  <c:v>33261</c:v>
                </c:pt>
                <c:pt idx="7">
                  <c:v>33289</c:v>
                </c:pt>
                <c:pt idx="8">
                  <c:v>33319</c:v>
                </c:pt>
                <c:pt idx="9">
                  <c:v>33350</c:v>
                </c:pt>
                <c:pt idx="10">
                  <c:v>33380</c:v>
                </c:pt>
                <c:pt idx="11">
                  <c:v>33409</c:v>
                </c:pt>
                <c:pt idx="12">
                  <c:v>33439</c:v>
                </c:pt>
                <c:pt idx="13">
                  <c:v>33470</c:v>
                </c:pt>
                <c:pt idx="14">
                  <c:v>33500</c:v>
                </c:pt>
                <c:pt idx="15">
                  <c:v>33531</c:v>
                </c:pt>
                <c:pt idx="16">
                  <c:v>33563</c:v>
                </c:pt>
                <c:pt idx="17">
                  <c:v>33592</c:v>
                </c:pt>
                <c:pt idx="18">
                  <c:v>33618</c:v>
                </c:pt>
                <c:pt idx="19">
                  <c:v>33644</c:v>
                </c:pt>
                <c:pt idx="20">
                  <c:v>33673</c:v>
                </c:pt>
                <c:pt idx="21">
                  <c:v>33695</c:v>
                </c:pt>
                <c:pt idx="22">
                  <c:v>33729</c:v>
                </c:pt>
                <c:pt idx="23">
                  <c:v>33766</c:v>
                </c:pt>
                <c:pt idx="24">
                  <c:v>33790</c:v>
                </c:pt>
                <c:pt idx="25">
                  <c:v>33820</c:v>
                </c:pt>
                <c:pt idx="26">
                  <c:v>33848</c:v>
                </c:pt>
                <c:pt idx="27">
                  <c:v>33878</c:v>
                </c:pt>
                <c:pt idx="28">
                  <c:v>33909</c:v>
                </c:pt>
                <c:pt idx="29">
                  <c:v>33934</c:v>
                </c:pt>
                <c:pt idx="30">
                  <c:v>33958</c:v>
                </c:pt>
                <c:pt idx="31">
                  <c:v>33988</c:v>
                </c:pt>
                <c:pt idx="32">
                  <c:v>34016</c:v>
                </c:pt>
                <c:pt idx="33">
                  <c:v>34025</c:v>
                </c:pt>
                <c:pt idx="34">
                  <c:v>34050</c:v>
                </c:pt>
                <c:pt idx="35">
                  <c:v>34085</c:v>
                </c:pt>
                <c:pt idx="36">
                  <c:v>34105</c:v>
                </c:pt>
                <c:pt idx="37">
                  <c:v>34129</c:v>
                </c:pt>
                <c:pt idx="38">
                  <c:v>34160</c:v>
                </c:pt>
                <c:pt idx="39">
                  <c:v>34192</c:v>
                </c:pt>
                <c:pt idx="40">
                  <c:v>34223</c:v>
                </c:pt>
                <c:pt idx="41">
                  <c:v>34254</c:v>
                </c:pt>
                <c:pt idx="42">
                  <c:v>34278</c:v>
                </c:pt>
                <c:pt idx="43">
                  <c:v>34304</c:v>
                </c:pt>
                <c:pt idx="44">
                  <c:v>34366</c:v>
                </c:pt>
                <c:pt idx="45">
                  <c:v>34383</c:v>
                </c:pt>
                <c:pt idx="46">
                  <c:v>34413</c:v>
                </c:pt>
                <c:pt idx="47">
                  <c:v>34451</c:v>
                </c:pt>
                <c:pt idx="48">
                  <c:v>34467</c:v>
                </c:pt>
                <c:pt idx="49">
                  <c:v>34487</c:v>
                </c:pt>
                <c:pt idx="50">
                  <c:v>34517</c:v>
                </c:pt>
                <c:pt idx="51">
                  <c:v>34548</c:v>
                </c:pt>
                <c:pt idx="52">
                  <c:v>34583</c:v>
                </c:pt>
                <c:pt idx="53">
                  <c:v>34627</c:v>
                </c:pt>
                <c:pt idx="54">
                  <c:v>34658</c:v>
                </c:pt>
                <c:pt idx="55">
                  <c:v>34687</c:v>
                </c:pt>
                <c:pt idx="56">
                  <c:v>34719</c:v>
                </c:pt>
                <c:pt idx="57">
                  <c:v>34751</c:v>
                </c:pt>
                <c:pt idx="58">
                  <c:v>34773</c:v>
                </c:pt>
                <c:pt idx="59">
                  <c:v>34804</c:v>
                </c:pt>
                <c:pt idx="60">
                  <c:v>34830</c:v>
                </c:pt>
                <c:pt idx="61">
                  <c:v>34866</c:v>
                </c:pt>
                <c:pt idx="62">
                  <c:v>34905</c:v>
                </c:pt>
                <c:pt idx="63">
                  <c:v>35040</c:v>
                </c:pt>
                <c:pt idx="64">
                  <c:v>35047</c:v>
                </c:pt>
                <c:pt idx="65">
                  <c:v>35053</c:v>
                </c:pt>
                <c:pt idx="66">
                  <c:v>35083</c:v>
                </c:pt>
                <c:pt idx="67">
                  <c:v>35088</c:v>
                </c:pt>
                <c:pt idx="68">
                  <c:v>35095</c:v>
                </c:pt>
                <c:pt idx="69">
                  <c:v>35104</c:v>
                </c:pt>
                <c:pt idx="70">
                  <c:v>35152</c:v>
                </c:pt>
                <c:pt idx="71">
                  <c:v>35234</c:v>
                </c:pt>
                <c:pt idx="72">
                  <c:v>35271</c:v>
                </c:pt>
                <c:pt idx="73">
                  <c:v>35317</c:v>
                </c:pt>
                <c:pt idx="74">
                  <c:v>35333</c:v>
                </c:pt>
                <c:pt idx="75">
                  <c:v>35369</c:v>
                </c:pt>
                <c:pt idx="76">
                  <c:v>35402</c:v>
                </c:pt>
                <c:pt idx="77">
                  <c:v>35415</c:v>
                </c:pt>
                <c:pt idx="78">
                  <c:v>35444</c:v>
                </c:pt>
                <c:pt idx="79">
                  <c:v>35488</c:v>
                </c:pt>
                <c:pt idx="80">
                  <c:v>35557</c:v>
                </c:pt>
                <c:pt idx="81">
                  <c:v>35607</c:v>
                </c:pt>
                <c:pt idx="82">
                  <c:v>35660</c:v>
                </c:pt>
                <c:pt idx="83">
                  <c:v>35733</c:v>
                </c:pt>
                <c:pt idx="84">
                  <c:v>35828</c:v>
                </c:pt>
                <c:pt idx="85">
                  <c:v>35921</c:v>
                </c:pt>
                <c:pt idx="86">
                  <c:v>35969</c:v>
                </c:pt>
                <c:pt idx="87">
                  <c:v>36040</c:v>
                </c:pt>
                <c:pt idx="88">
                  <c:v>36150</c:v>
                </c:pt>
                <c:pt idx="89">
                  <c:v>36251</c:v>
                </c:pt>
                <c:pt idx="90">
                  <c:v>36321</c:v>
                </c:pt>
                <c:pt idx="91">
                  <c:v>36356</c:v>
                </c:pt>
                <c:pt idx="92">
                  <c:v>36377</c:v>
                </c:pt>
                <c:pt idx="93">
                  <c:v>36404</c:v>
                </c:pt>
                <c:pt idx="94">
                  <c:v>36434</c:v>
                </c:pt>
                <c:pt idx="95">
                  <c:v>36465</c:v>
                </c:pt>
                <c:pt idx="96">
                  <c:v>36495</c:v>
                </c:pt>
                <c:pt idx="97">
                  <c:v>36526</c:v>
                </c:pt>
                <c:pt idx="98">
                  <c:v>36557</c:v>
                </c:pt>
                <c:pt idx="99">
                  <c:v>36585</c:v>
                </c:pt>
                <c:pt idx="100">
                  <c:v>36614</c:v>
                </c:pt>
                <c:pt idx="101">
                  <c:v>36629</c:v>
                </c:pt>
                <c:pt idx="102">
                  <c:v>36669</c:v>
                </c:pt>
                <c:pt idx="103">
                  <c:v>36697</c:v>
                </c:pt>
                <c:pt idx="104">
                  <c:v>36718</c:v>
                </c:pt>
                <c:pt idx="105">
                  <c:v>36761</c:v>
                </c:pt>
                <c:pt idx="106">
                  <c:v>36797</c:v>
                </c:pt>
                <c:pt idx="107">
                  <c:v>36824</c:v>
                </c:pt>
                <c:pt idx="108">
                  <c:v>36857</c:v>
                </c:pt>
                <c:pt idx="109">
                  <c:v>36858</c:v>
                </c:pt>
                <c:pt idx="110">
                  <c:v>36875</c:v>
                </c:pt>
                <c:pt idx="111">
                  <c:v>36909</c:v>
                </c:pt>
                <c:pt idx="112">
                  <c:v>36936</c:v>
                </c:pt>
                <c:pt idx="113">
                  <c:v>36971</c:v>
                </c:pt>
                <c:pt idx="114">
                  <c:v>36999</c:v>
                </c:pt>
                <c:pt idx="115">
                  <c:v>37033</c:v>
                </c:pt>
                <c:pt idx="116">
                  <c:v>37063</c:v>
                </c:pt>
                <c:pt idx="117">
                  <c:v>37091</c:v>
                </c:pt>
                <c:pt idx="118">
                  <c:v>37125</c:v>
                </c:pt>
                <c:pt idx="119">
                  <c:v>37152</c:v>
                </c:pt>
                <c:pt idx="120">
                  <c:v>37180</c:v>
                </c:pt>
                <c:pt idx="121">
                  <c:v>37215</c:v>
                </c:pt>
                <c:pt idx="122">
                  <c:v>37235</c:v>
                </c:pt>
                <c:pt idx="123">
                  <c:v>37278</c:v>
                </c:pt>
                <c:pt idx="124">
                  <c:v>37299</c:v>
                </c:pt>
                <c:pt idx="125">
                  <c:v>37334</c:v>
                </c:pt>
                <c:pt idx="126">
                  <c:v>37362</c:v>
                </c:pt>
                <c:pt idx="127">
                  <c:v>37398</c:v>
                </c:pt>
                <c:pt idx="128">
                  <c:v>37417</c:v>
                </c:pt>
                <c:pt idx="129">
                  <c:v>37461</c:v>
                </c:pt>
                <c:pt idx="130">
                  <c:v>37488</c:v>
                </c:pt>
                <c:pt idx="131">
                  <c:v>37523</c:v>
                </c:pt>
                <c:pt idx="132">
                  <c:v>37552</c:v>
                </c:pt>
                <c:pt idx="133">
                  <c:v>37581</c:v>
                </c:pt>
                <c:pt idx="134">
                  <c:v>37607</c:v>
                </c:pt>
                <c:pt idx="135">
                  <c:v>37642</c:v>
                </c:pt>
                <c:pt idx="136">
                  <c:v>37672</c:v>
                </c:pt>
                <c:pt idx="137">
                  <c:v>37701</c:v>
                </c:pt>
                <c:pt idx="138">
                  <c:v>37726</c:v>
                </c:pt>
                <c:pt idx="139">
                  <c:v>37769</c:v>
                </c:pt>
                <c:pt idx="140">
                  <c:v>37789</c:v>
                </c:pt>
                <c:pt idx="141">
                  <c:v>37833</c:v>
                </c:pt>
                <c:pt idx="142">
                  <c:v>37852</c:v>
                </c:pt>
                <c:pt idx="143">
                  <c:v>37881</c:v>
                </c:pt>
                <c:pt idx="144">
                  <c:v>37915</c:v>
                </c:pt>
                <c:pt idx="145">
                  <c:v>37943</c:v>
                </c:pt>
                <c:pt idx="146">
                  <c:v>37971</c:v>
                </c:pt>
                <c:pt idx="147">
                  <c:v>38005</c:v>
                </c:pt>
                <c:pt idx="148">
                  <c:v>38035</c:v>
                </c:pt>
                <c:pt idx="149">
                  <c:v>38076</c:v>
                </c:pt>
                <c:pt idx="150">
                  <c:v>38098</c:v>
                </c:pt>
                <c:pt idx="151">
                  <c:v>38125</c:v>
                </c:pt>
                <c:pt idx="152">
                  <c:v>38153</c:v>
                </c:pt>
                <c:pt idx="153">
                  <c:v>38196</c:v>
                </c:pt>
                <c:pt idx="154">
                  <c:v>38224</c:v>
                </c:pt>
                <c:pt idx="155">
                  <c:v>38266</c:v>
                </c:pt>
                <c:pt idx="156">
                  <c:v>38279</c:v>
                </c:pt>
                <c:pt idx="157">
                  <c:v>38308</c:v>
                </c:pt>
                <c:pt idx="158">
                  <c:v>38336</c:v>
                </c:pt>
                <c:pt idx="159">
                  <c:v>38370</c:v>
                </c:pt>
                <c:pt idx="160">
                  <c:v>38405</c:v>
                </c:pt>
                <c:pt idx="161">
                  <c:v>38433</c:v>
                </c:pt>
                <c:pt idx="162">
                  <c:v>38461</c:v>
                </c:pt>
                <c:pt idx="163">
                  <c:v>38497</c:v>
                </c:pt>
                <c:pt idx="164">
                  <c:v>38524</c:v>
                </c:pt>
                <c:pt idx="165">
                  <c:v>38553</c:v>
                </c:pt>
                <c:pt idx="166">
                  <c:v>38587</c:v>
                </c:pt>
                <c:pt idx="167">
                  <c:v>38618</c:v>
                </c:pt>
                <c:pt idx="168">
                  <c:v>38651</c:v>
                </c:pt>
                <c:pt idx="169">
                  <c:v>38671</c:v>
                </c:pt>
                <c:pt idx="170">
                  <c:v>38699</c:v>
                </c:pt>
                <c:pt idx="171">
                  <c:v>38748</c:v>
                </c:pt>
                <c:pt idx="172">
                  <c:v>38770</c:v>
                </c:pt>
                <c:pt idx="173">
                  <c:v>38798</c:v>
                </c:pt>
                <c:pt idx="174">
                  <c:v>38825</c:v>
                </c:pt>
                <c:pt idx="175">
                  <c:v>38860</c:v>
                </c:pt>
                <c:pt idx="176">
                  <c:v>38890</c:v>
                </c:pt>
                <c:pt idx="177">
                  <c:v>38916</c:v>
                </c:pt>
                <c:pt idx="178">
                  <c:v>38946</c:v>
                </c:pt>
                <c:pt idx="179">
                  <c:v>38979</c:v>
                </c:pt>
                <c:pt idx="180">
                  <c:v>39021</c:v>
                </c:pt>
                <c:pt idx="181">
                  <c:v>39034</c:v>
                </c:pt>
                <c:pt idx="182">
                  <c:v>39065</c:v>
                </c:pt>
                <c:pt idx="183">
                  <c:v>39099</c:v>
                </c:pt>
                <c:pt idx="184">
                  <c:v>39139</c:v>
                </c:pt>
                <c:pt idx="185">
                  <c:v>39161</c:v>
                </c:pt>
                <c:pt idx="186">
                  <c:v>39195</c:v>
                </c:pt>
                <c:pt idx="187">
                  <c:v>39224</c:v>
                </c:pt>
                <c:pt idx="188">
                  <c:v>39253</c:v>
                </c:pt>
                <c:pt idx="189">
                  <c:v>39287</c:v>
                </c:pt>
                <c:pt idx="190">
                  <c:v>39315</c:v>
                </c:pt>
                <c:pt idx="191">
                  <c:v>39343</c:v>
                </c:pt>
                <c:pt idx="192">
                  <c:v>39371</c:v>
                </c:pt>
                <c:pt idx="193">
                  <c:v>39399</c:v>
                </c:pt>
                <c:pt idx="194">
                  <c:v>39427</c:v>
                </c:pt>
                <c:pt idx="195">
                  <c:v>39454</c:v>
                </c:pt>
                <c:pt idx="196">
                  <c:v>39497</c:v>
                </c:pt>
                <c:pt idx="197">
                  <c:v>39525</c:v>
                </c:pt>
                <c:pt idx="198">
                  <c:v>39559</c:v>
                </c:pt>
                <c:pt idx="199">
                  <c:v>39588</c:v>
                </c:pt>
                <c:pt idx="200">
                  <c:v>39619</c:v>
                </c:pt>
                <c:pt idx="201">
                  <c:v>39665</c:v>
                </c:pt>
                <c:pt idx="202">
                  <c:v>39679</c:v>
                </c:pt>
                <c:pt idx="203">
                  <c:v>39707</c:v>
                </c:pt>
                <c:pt idx="204">
                  <c:v>39742</c:v>
                </c:pt>
                <c:pt idx="205">
                  <c:v>39770</c:v>
                </c:pt>
                <c:pt idx="206">
                  <c:v>39798</c:v>
                </c:pt>
                <c:pt idx="207">
                  <c:v>39826</c:v>
                </c:pt>
                <c:pt idx="208">
                  <c:v>39861</c:v>
                </c:pt>
                <c:pt idx="209">
                  <c:v>39889</c:v>
                </c:pt>
                <c:pt idx="210">
                  <c:v>39925</c:v>
                </c:pt>
                <c:pt idx="211">
                  <c:v>39952</c:v>
                </c:pt>
                <c:pt idx="212">
                  <c:v>39986</c:v>
                </c:pt>
                <c:pt idx="213">
                  <c:v>40015</c:v>
                </c:pt>
                <c:pt idx="214">
                  <c:v>40042</c:v>
                </c:pt>
                <c:pt idx="215">
                  <c:v>40078</c:v>
                </c:pt>
                <c:pt idx="216">
                  <c:v>40114</c:v>
                </c:pt>
                <c:pt idx="217">
                  <c:v>40134</c:v>
                </c:pt>
                <c:pt idx="218">
                  <c:v>40163</c:v>
                </c:pt>
                <c:pt idx="219">
                  <c:v>40198</c:v>
                </c:pt>
                <c:pt idx="220">
                  <c:v>40226</c:v>
                </c:pt>
                <c:pt idx="221">
                  <c:v>40260</c:v>
                </c:pt>
                <c:pt idx="222">
                  <c:v>40289</c:v>
                </c:pt>
                <c:pt idx="223">
                  <c:v>40316</c:v>
                </c:pt>
                <c:pt idx="224">
                  <c:v>40345</c:v>
                </c:pt>
                <c:pt idx="225">
                  <c:v>40379</c:v>
                </c:pt>
                <c:pt idx="226">
                  <c:v>40407</c:v>
                </c:pt>
                <c:pt idx="227">
                  <c:v>40448</c:v>
                </c:pt>
                <c:pt idx="228">
                  <c:v>40470</c:v>
                </c:pt>
                <c:pt idx="229">
                  <c:v>40498</c:v>
                </c:pt>
                <c:pt idx="230">
                  <c:v>40526</c:v>
                </c:pt>
                <c:pt idx="231">
                  <c:v>40561</c:v>
                </c:pt>
                <c:pt idx="232">
                  <c:v>40589</c:v>
                </c:pt>
                <c:pt idx="233">
                  <c:v>40627</c:v>
                </c:pt>
                <c:pt idx="234">
                  <c:v>40653</c:v>
                </c:pt>
                <c:pt idx="235">
                  <c:v>40686</c:v>
                </c:pt>
                <c:pt idx="236">
                  <c:v>40714</c:v>
                </c:pt>
                <c:pt idx="237">
                  <c:v>40743</c:v>
                </c:pt>
                <c:pt idx="238">
                  <c:v>40771</c:v>
                </c:pt>
                <c:pt idx="239">
                  <c:v>40807</c:v>
                </c:pt>
                <c:pt idx="240">
                  <c:v>40841</c:v>
                </c:pt>
                <c:pt idx="241">
                  <c:v>40861</c:v>
                </c:pt>
                <c:pt idx="242">
                  <c:v>40898</c:v>
                </c:pt>
                <c:pt idx="243">
                  <c:v>40925</c:v>
                </c:pt>
                <c:pt idx="244">
                  <c:v>40961</c:v>
                </c:pt>
                <c:pt idx="245">
                  <c:v>40996</c:v>
                </c:pt>
                <c:pt idx="246">
                  <c:v>41016</c:v>
                </c:pt>
                <c:pt idx="247">
                  <c:v>41044</c:v>
                </c:pt>
                <c:pt idx="248">
                  <c:v>41085</c:v>
                </c:pt>
                <c:pt idx="249">
                  <c:v>41108</c:v>
                </c:pt>
                <c:pt idx="250">
                  <c:v>41135</c:v>
                </c:pt>
                <c:pt idx="251">
                  <c:v>41170</c:v>
                </c:pt>
                <c:pt idx="252">
                  <c:v>41199</c:v>
                </c:pt>
                <c:pt idx="253">
                  <c:v>41226</c:v>
                </c:pt>
                <c:pt idx="254">
                  <c:v>41249</c:v>
                </c:pt>
                <c:pt idx="255">
                  <c:v>41289</c:v>
                </c:pt>
                <c:pt idx="256">
                  <c:v>41324</c:v>
                </c:pt>
                <c:pt idx="257">
                  <c:v>41352</c:v>
                </c:pt>
                <c:pt idx="258">
                  <c:v>41386</c:v>
                </c:pt>
                <c:pt idx="259">
                  <c:v>41408</c:v>
                </c:pt>
                <c:pt idx="260">
                  <c:v>41442</c:v>
                </c:pt>
                <c:pt idx="261">
                  <c:v>41470</c:v>
                </c:pt>
                <c:pt idx="262">
                  <c:v>41505</c:v>
                </c:pt>
                <c:pt idx="263">
                  <c:v>41535</c:v>
                </c:pt>
                <c:pt idx="264">
                  <c:v>41563</c:v>
                </c:pt>
                <c:pt idx="265">
                  <c:v>41597</c:v>
                </c:pt>
                <c:pt idx="266">
                  <c:v>41619</c:v>
                </c:pt>
                <c:pt idx="267">
                  <c:v>41653</c:v>
                </c:pt>
                <c:pt idx="268">
                  <c:v>41688</c:v>
                </c:pt>
                <c:pt idx="269">
                  <c:v>41716</c:v>
                </c:pt>
                <c:pt idx="270">
                  <c:v>41744</c:v>
                </c:pt>
                <c:pt idx="271">
                  <c:v>41779</c:v>
                </c:pt>
                <c:pt idx="272">
                  <c:v>41807</c:v>
                </c:pt>
                <c:pt idx="273">
                  <c:v>41842</c:v>
                </c:pt>
                <c:pt idx="274">
                  <c:v>41870</c:v>
                </c:pt>
                <c:pt idx="275">
                  <c:v>41898</c:v>
                </c:pt>
                <c:pt idx="276">
                  <c:v>41932</c:v>
                </c:pt>
                <c:pt idx="277">
                  <c:v>41961</c:v>
                </c:pt>
                <c:pt idx="278">
                  <c:v>41989</c:v>
                </c:pt>
                <c:pt idx="279">
                  <c:v>42024</c:v>
                </c:pt>
                <c:pt idx="280">
                  <c:v>42052</c:v>
                </c:pt>
                <c:pt idx="281">
                  <c:v>42081</c:v>
                </c:pt>
                <c:pt idx="282">
                  <c:v>42108</c:v>
                </c:pt>
                <c:pt idx="283">
                  <c:v>42143</c:v>
                </c:pt>
                <c:pt idx="284">
                  <c:v>42171</c:v>
                </c:pt>
                <c:pt idx="285">
                  <c:v>42206</c:v>
                </c:pt>
                <c:pt idx="286">
                  <c:v>42234</c:v>
                </c:pt>
                <c:pt idx="287">
                  <c:v>42266</c:v>
                </c:pt>
                <c:pt idx="288">
                  <c:v>42297</c:v>
                </c:pt>
                <c:pt idx="289">
                  <c:v>42325</c:v>
                </c:pt>
                <c:pt idx="290">
                  <c:v>42353</c:v>
                </c:pt>
                <c:pt idx="291">
                  <c:v>42389</c:v>
                </c:pt>
                <c:pt idx="292">
                  <c:v>42416</c:v>
                </c:pt>
                <c:pt idx="293">
                  <c:v>42444</c:v>
                </c:pt>
                <c:pt idx="294">
                  <c:v>42478</c:v>
                </c:pt>
                <c:pt idx="295">
                  <c:v>42507</c:v>
                </c:pt>
                <c:pt idx="296">
                  <c:v>42535</c:v>
                </c:pt>
                <c:pt idx="297">
                  <c:v>42570</c:v>
                </c:pt>
                <c:pt idx="298">
                  <c:v>42598</c:v>
                </c:pt>
                <c:pt idx="299">
                  <c:v>42632</c:v>
                </c:pt>
                <c:pt idx="300">
                  <c:v>42661</c:v>
                </c:pt>
                <c:pt idx="301">
                  <c:v>42689</c:v>
                </c:pt>
                <c:pt idx="302">
                  <c:v>42716</c:v>
                </c:pt>
                <c:pt idx="303">
                  <c:v>42752</c:v>
                </c:pt>
                <c:pt idx="304">
                  <c:v>42780</c:v>
                </c:pt>
                <c:pt idx="305">
                  <c:v>42808</c:v>
                </c:pt>
                <c:pt idx="306">
                  <c:v>42843</c:v>
                </c:pt>
                <c:pt idx="307">
                  <c:v>42871</c:v>
                </c:pt>
                <c:pt idx="308">
                  <c:v>42906</c:v>
                </c:pt>
                <c:pt idx="309">
                  <c:v>42934</c:v>
                </c:pt>
                <c:pt idx="310">
                  <c:v>42962</c:v>
                </c:pt>
                <c:pt idx="311">
                  <c:v>42997</c:v>
                </c:pt>
                <c:pt idx="312">
                  <c:v>43025</c:v>
                </c:pt>
                <c:pt idx="313">
                  <c:v>43052</c:v>
                </c:pt>
                <c:pt idx="314">
                  <c:v>43081</c:v>
                </c:pt>
                <c:pt idx="315">
                  <c:v>43116</c:v>
                </c:pt>
                <c:pt idx="316">
                  <c:v>43152</c:v>
                </c:pt>
                <c:pt idx="317">
                  <c:v>43179</c:v>
                </c:pt>
                <c:pt idx="318">
                  <c:v>43207</c:v>
                </c:pt>
                <c:pt idx="319">
                  <c:v>43235</c:v>
                </c:pt>
                <c:pt idx="320">
                  <c:v>43270</c:v>
                </c:pt>
              </c:numCache>
            </c:numRef>
          </c:xVal>
          <c:yVal>
            <c:numRef>
              <c:f>Event!$D$2:$D$322</c:f>
              <c:numCache>
                <c:formatCode>General</c:formatCode>
                <c:ptCount val="321"/>
                <c:pt idx="0">
                  <c:v>294.68301391601562</c:v>
                </c:pt>
                <c:pt idx="1">
                  <c:v>295.04998779296875</c:v>
                </c:pt>
                <c:pt idx="2">
                  <c:v>294.9119873046875</c:v>
                </c:pt>
                <c:pt idx="3">
                  <c:v>294.95599365234375</c:v>
                </c:pt>
                <c:pt idx="4">
                  <c:v>295.01400756835937</c:v>
                </c:pt>
                <c:pt idx="5">
                  <c:v>294.82101440429687</c:v>
                </c:pt>
                <c:pt idx="6">
                  <c:v>294.59298706054687</c:v>
                </c:pt>
                <c:pt idx="7">
                  <c:v>294.75100708007812</c:v>
                </c:pt>
                <c:pt idx="8">
                  <c:v>294.57000732421875</c:v>
                </c:pt>
                <c:pt idx="9">
                  <c:v>294.4580078125</c:v>
                </c:pt>
                <c:pt idx="10">
                  <c:v>294.44900512695312</c:v>
                </c:pt>
                <c:pt idx="11">
                  <c:v>294.36898803710937</c:v>
                </c:pt>
                <c:pt idx="12">
                  <c:v>294.3489990234375</c:v>
                </c:pt>
                <c:pt idx="13">
                  <c:v>294.39999389648437</c:v>
                </c:pt>
                <c:pt idx="14">
                  <c:v>294.55999755859375</c:v>
                </c:pt>
                <c:pt idx="15">
                  <c:v>294.56698608398437</c:v>
                </c:pt>
                <c:pt idx="16">
                  <c:v>294.48098754882812</c:v>
                </c:pt>
                <c:pt idx="17">
                  <c:v>294.26998901367187</c:v>
                </c:pt>
                <c:pt idx="18">
                  <c:v>294.24099731445312</c:v>
                </c:pt>
                <c:pt idx="19">
                  <c:v>294.239990234375</c:v>
                </c:pt>
                <c:pt idx="20">
                  <c:v>294.14498901367187</c:v>
                </c:pt>
                <c:pt idx="21">
                  <c:v>294</c:v>
                </c:pt>
                <c:pt idx="22">
                  <c:v>293.88299560546875</c:v>
                </c:pt>
                <c:pt idx="23">
                  <c:v>293.7349853515625</c:v>
                </c:pt>
                <c:pt idx="24">
                  <c:v>293.65200805664062</c:v>
                </c:pt>
                <c:pt idx="25">
                  <c:v>293.7130126953125</c:v>
                </c:pt>
                <c:pt idx="26">
                  <c:v>293.85800170898437</c:v>
                </c:pt>
                <c:pt idx="27">
                  <c:v>293.8590087890625</c:v>
                </c:pt>
                <c:pt idx="28">
                  <c:v>293.94900512695312</c:v>
                </c:pt>
                <c:pt idx="29">
                  <c:v>293.90200805664062</c:v>
                </c:pt>
                <c:pt idx="30">
                  <c:v>294.04098510742187</c:v>
                </c:pt>
                <c:pt idx="31">
                  <c:v>293.87100219726562</c:v>
                </c:pt>
                <c:pt idx="32">
                  <c:v>293.63699340820312</c:v>
                </c:pt>
                <c:pt idx="34">
                  <c:v>293.4949951171875</c:v>
                </c:pt>
                <c:pt idx="35">
                  <c:v>293.30398559570312</c:v>
                </c:pt>
                <c:pt idx="36">
                  <c:v>293.302001953125</c:v>
                </c:pt>
                <c:pt idx="37">
                  <c:v>293.36599731445312</c:v>
                </c:pt>
                <c:pt idx="38">
                  <c:v>293.45401000976562</c:v>
                </c:pt>
                <c:pt idx="39">
                  <c:v>293.33200073242187</c:v>
                </c:pt>
                <c:pt idx="40">
                  <c:v>293.23098754882812</c:v>
                </c:pt>
                <c:pt idx="41">
                  <c:v>293.08401489257812</c:v>
                </c:pt>
                <c:pt idx="42">
                  <c:v>293.00201416015625</c:v>
                </c:pt>
                <c:pt idx="43">
                  <c:v>292.9739990234375</c:v>
                </c:pt>
                <c:pt idx="44">
                  <c:v>292.59201049804687</c:v>
                </c:pt>
                <c:pt idx="46">
                  <c:v>292.55499267578125</c:v>
                </c:pt>
                <c:pt idx="47">
                  <c:v>292.49099731445312</c:v>
                </c:pt>
                <c:pt idx="48">
                  <c:v>292.43798828125</c:v>
                </c:pt>
                <c:pt idx="49">
                  <c:v>292.385986328125</c:v>
                </c:pt>
                <c:pt idx="50">
                  <c:v>292.4219970703125</c:v>
                </c:pt>
                <c:pt idx="51">
                  <c:v>292.67599487304687</c:v>
                </c:pt>
                <c:pt idx="52">
                  <c:v>292.864013671875</c:v>
                </c:pt>
                <c:pt idx="53">
                  <c:v>292.97900390625</c:v>
                </c:pt>
                <c:pt idx="54">
                  <c:v>292.91000366210937</c:v>
                </c:pt>
                <c:pt idx="55">
                  <c:v>292.77499389648437</c:v>
                </c:pt>
                <c:pt idx="56">
                  <c:v>292.64199829101563</c:v>
                </c:pt>
                <c:pt idx="57">
                  <c:v>292.50799560546875</c:v>
                </c:pt>
                <c:pt idx="58">
                  <c:v>292.52499389648438</c:v>
                </c:pt>
                <c:pt idx="59">
                  <c:v>292.75799560546875</c:v>
                </c:pt>
                <c:pt idx="60">
                  <c:v>292.90499877929687</c:v>
                </c:pt>
                <c:pt idx="61">
                  <c:v>293.18399047851562</c:v>
                </c:pt>
                <c:pt idx="62">
                  <c:v>293.56698608398437</c:v>
                </c:pt>
                <c:pt idx="63">
                  <c:v>293.8489990234375</c:v>
                </c:pt>
                <c:pt idx="64">
                  <c:v>293.80300903320312</c:v>
                </c:pt>
                <c:pt idx="65">
                  <c:v>293.84799194335937</c:v>
                </c:pt>
                <c:pt idx="66">
                  <c:v>294.03500366210937</c:v>
                </c:pt>
                <c:pt idx="67">
                  <c:v>294.00799560546875</c:v>
                </c:pt>
                <c:pt idx="68">
                  <c:v>293.97100830078125</c:v>
                </c:pt>
                <c:pt idx="69">
                  <c:v>294.00201416015625</c:v>
                </c:pt>
                <c:pt idx="70">
                  <c:v>293.8900146484375</c:v>
                </c:pt>
                <c:pt idx="71">
                  <c:v>294.0369873046875</c:v>
                </c:pt>
                <c:pt idx="72">
                  <c:v>294.30899047851562</c:v>
                </c:pt>
                <c:pt idx="73">
                  <c:v>294.50601196289062</c:v>
                </c:pt>
                <c:pt idx="74">
                  <c:v>294.46600341796875</c:v>
                </c:pt>
                <c:pt idx="75">
                  <c:v>294.36700439453125</c:v>
                </c:pt>
                <c:pt idx="76">
                  <c:v>294.21600341796875</c:v>
                </c:pt>
                <c:pt idx="77">
                  <c:v>294.17498779296875</c:v>
                </c:pt>
                <c:pt idx="78">
                  <c:v>294.19400024414062</c:v>
                </c:pt>
                <c:pt idx="79">
                  <c:v>293.9630126953125</c:v>
                </c:pt>
                <c:pt idx="80">
                  <c:v>293.83499145507812</c:v>
                </c:pt>
                <c:pt idx="81">
                  <c:v>294.09500122070313</c:v>
                </c:pt>
                <c:pt idx="82">
                  <c:v>294.12298583984375</c:v>
                </c:pt>
                <c:pt idx="83">
                  <c:v>294.16799926757812</c:v>
                </c:pt>
                <c:pt idx="84">
                  <c:v>293.69000244140625</c:v>
                </c:pt>
                <c:pt idx="85">
                  <c:v>293.614990234375</c:v>
                </c:pt>
                <c:pt idx="86">
                  <c:v>293.79598999023437</c:v>
                </c:pt>
                <c:pt idx="87">
                  <c:v>294.51901245117187</c:v>
                </c:pt>
                <c:pt idx="88">
                  <c:v>294.55599975585937</c:v>
                </c:pt>
                <c:pt idx="89">
                  <c:v>294.26901245117187</c:v>
                </c:pt>
                <c:pt idx="90">
                  <c:v>294.44198608398437</c:v>
                </c:pt>
                <c:pt idx="91">
                  <c:v>294.49798583984375</c:v>
                </c:pt>
                <c:pt idx="92">
                  <c:v>294.68399047851562</c:v>
                </c:pt>
                <c:pt idx="93">
                  <c:v>294.62799072265625</c:v>
                </c:pt>
                <c:pt idx="94">
                  <c:v>294.69100952148437</c:v>
                </c:pt>
                <c:pt idx="95">
                  <c:v>294.58499145507812</c:v>
                </c:pt>
                <c:pt idx="96">
                  <c:v>294.96200561523437</c:v>
                </c:pt>
                <c:pt idx="97">
                  <c:v>294.86700439453125</c:v>
                </c:pt>
                <c:pt idx="98">
                  <c:v>294.7919921875</c:v>
                </c:pt>
                <c:pt idx="99">
                  <c:v>294.63900756835937</c:v>
                </c:pt>
                <c:pt idx="100">
                  <c:v>294.52099609375</c:v>
                </c:pt>
                <c:pt idx="101">
                  <c:v>294.614013671875</c:v>
                </c:pt>
                <c:pt idx="102">
                  <c:v>294.70199584960937</c:v>
                </c:pt>
                <c:pt idx="103">
                  <c:v>294.75201416015625</c:v>
                </c:pt>
                <c:pt idx="104">
                  <c:v>294.76800537109375</c:v>
                </c:pt>
                <c:pt idx="105">
                  <c:v>294.91000366210937</c:v>
                </c:pt>
                <c:pt idx="106">
                  <c:v>294.97698974609375</c:v>
                </c:pt>
                <c:pt idx="107">
                  <c:v>294.8900146484375</c:v>
                </c:pt>
                <c:pt idx="108">
                  <c:v>294.78900146484375</c:v>
                </c:pt>
                <c:pt idx="109">
                  <c:v>294.78399658203125</c:v>
                </c:pt>
                <c:pt idx="110">
                  <c:v>294.83401489257812</c:v>
                </c:pt>
                <c:pt idx="111">
                  <c:v>294.62298583984375</c:v>
                </c:pt>
                <c:pt idx="112">
                  <c:v>294.56201171875</c:v>
                </c:pt>
                <c:pt idx="113">
                  <c:v>294.57901000976563</c:v>
                </c:pt>
                <c:pt idx="114">
                  <c:v>294.75399780273437</c:v>
                </c:pt>
                <c:pt idx="115">
                  <c:v>294.97000122070312</c:v>
                </c:pt>
                <c:pt idx="116">
                  <c:v>294.93399047851562</c:v>
                </c:pt>
                <c:pt idx="117">
                  <c:v>294.89199829101562</c:v>
                </c:pt>
                <c:pt idx="118">
                  <c:v>294.86099243164062</c:v>
                </c:pt>
                <c:pt idx="119">
                  <c:v>294.92401123046875</c:v>
                </c:pt>
                <c:pt idx="120">
                  <c:v>294.94900512695312</c:v>
                </c:pt>
                <c:pt idx="121">
                  <c:v>294.8699951171875</c:v>
                </c:pt>
                <c:pt idx="122">
                  <c:v>295.09799194335937</c:v>
                </c:pt>
                <c:pt idx="123">
                  <c:v>295.0780029296875</c:v>
                </c:pt>
                <c:pt idx="124">
                  <c:v>295.00698852539062</c:v>
                </c:pt>
                <c:pt idx="125">
                  <c:v>294.87399291992187</c:v>
                </c:pt>
                <c:pt idx="126">
                  <c:v>294.76400756835937</c:v>
                </c:pt>
                <c:pt idx="127">
                  <c:v>294.87298583984375</c:v>
                </c:pt>
                <c:pt idx="128">
                  <c:v>294.84799194335937</c:v>
                </c:pt>
                <c:pt idx="129">
                  <c:v>295.05398559570312</c:v>
                </c:pt>
                <c:pt idx="130">
                  <c:v>295.03399658203125</c:v>
                </c:pt>
                <c:pt idx="131">
                  <c:v>294.97500610351562</c:v>
                </c:pt>
                <c:pt idx="132">
                  <c:v>294.84201049804687</c:v>
                </c:pt>
                <c:pt idx="133">
                  <c:v>294.74200439453125</c:v>
                </c:pt>
                <c:pt idx="134">
                  <c:v>294.65399169921875</c:v>
                </c:pt>
                <c:pt idx="135">
                  <c:v>294.5830078125</c:v>
                </c:pt>
                <c:pt idx="136">
                  <c:v>294.35800170898437</c:v>
                </c:pt>
                <c:pt idx="137">
                  <c:v>294.37298583984375</c:v>
                </c:pt>
                <c:pt idx="138">
                  <c:v>294.56600952148437</c:v>
                </c:pt>
                <c:pt idx="139">
                  <c:v>294.61599731445312</c:v>
                </c:pt>
                <c:pt idx="140">
                  <c:v>294.68899536132812</c:v>
                </c:pt>
                <c:pt idx="141">
                  <c:v>294.64401245117187</c:v>
                </c:pt>
                <c:pt idx="142">
                  <c:v>294.62200927734375</c:v>
                </c:pt>
                <c:pt idx="143">
                  <c:v>294.7130126953125</c:v>
                </c:pt>
                <c:pt idx="144">
                  <c:v>294.86300659179687</c:v>
                </c:pt>
                <c:pt idx="145">
                  <c:v>294.73001098632812</c:v>
                </c:pt>
                <c:pt idx="147">
                  <c:v>294.50799560546875</c:v>
                </c:pt>
                <c:pt idx="148">
                  <c:v>294.5570068359375</c:v>
                </c:pt>
                <c:pt idx="149">
                  <c:v>294.53298950195312</c:v>
                </c:pt>
                <c:pt idx="150">
                  <c:v>294.42599487304687</c:v>
                </c:pt>
                <c:pt idx="152">
                  <c:v>294.62200927734375</c:v>
                </c:pt>
                <c:pt idx="153">
                  <c:v>295.09500122070312</c:v>
                </c:pt>
                <c:pt idx="154">
                  <c:v>295.00299072265625</c:v>
                </c:pt>
                <c:pt idx="155">
                  <c:v>295.06298828125</c:v>
                </c:pt>
                <c:pt idx="156">
                  <c:v>294.98300170898437</c:v>
                </c:pt>
                <c:pt idx="157">
                  <c:v>294.93701171875</c:v>
                </c:pt>
                <c:pt idx="158">
                  <c:v>294.75799560546875</c:v>
                </c:pt>
                <c:pt idx="159">
                  <c:v>294.87600708007812</c:v>
                </c:pt>
                <c:pt idx="160">
                  <c:v>294.68899536132812</c:v>
                </c:pt>
                <c:pt idx="161">
                  <c:v>294.5830078125</c:v>
                </c:pt>
                <c:pt idx="162">
                  <c:v>294.63900756835937</c:v>
                </c:pt>
                <c:pt idx="163">
                  <c:v>294.5889892578125</c:v>
                </c:pt>
                <c:pt idx="164">
                  <c:v>294.802001953125</c:v>
                </c:pt>
                <c:pt idx="165">
                  <c:v>294.93099975585937</c:v>
                </c:pt>
                <c:pt idx="166">
                  <c:v>294.885986328125</c:v>
                </c:pt>
                <c:pt idx="167">
                  <c:v>294.91900634765625</c:v>
                </c:pt>
                <c:pt idx="168">
                  <c:v>294.989013671875</c:v>
                </c:pt>
                <c:pt idx="169">
                  <c:v>294.88198852539062</c:v>
                </c:pt>
                <c:pt idx="170">
                  <c:v>294.78399658203125</c:v>
                </c:pt>
                <c:pt idx="171">
                  <c:v>294.85198974609375</c:v>
                </c:pt>
                <c:pt idx="172">
                  <c:v>295.0150146484375</c:v>
                </c:pt>
                <c:pt idx="173">
                  <c:v>294.864013671875</c:v>
                </c:pt>
                <c:pt idx="174">
                  <c:v>294.94198608398437</c:v>
                </c:pt>
                <c:pt idx="175">
                  <c:v>295.07699584960937</c:v>
                </c:pt>
                <c:pt idx="176">
                  <c:v>295.22299194335937</c:v>
                </c:pt>
                <c:pt idx="177">
                  <c:v>295.17800903320312</c:v>
                </c:pt>
                <c:pt idx="178">
                  <c:v>295.32400512695312</c:v>
                </c:pt>
                <c:pt idx="179">
                  <c:v>295.22500610351562</c:v>
                </c:pt>
                <c:pt idx="180">
                  <c:v>295.00698852539062</c:v>
                </c:pt>
                <c:pt idx="181">
                  <c:v>295.05801391601562</c:v>
                </c:pt>
                <c:pt idx="182">
                  <c:v>294.87799072265625</c:v>
                </c:pt>
                <c:pt idx="183">
                  <c:v>295.02899169921875</c:v>
                </c:pt>
                <c:pt idx="184">
                  <c:v>294.7919921875</c:v>
                </c:pt>
                <c:pt idx="185">
                  <c:v>294.7760009765625</c:v>
                </c:pt>
                <c:pt idx="186">
                  <c:v>294.760986328125</c:v>
                </c:pt>
                <c:pt idx="187">
                  <c:v>294.76199340820312</c:v>
                </c:pt>
                <c:pt idx="188">
                  <c:v>294.677001953125</c:v>
                </c:pt>
                <c:pt idx="189">
                  <c:v>294.885986328125</c:v>
                </c:pt>
                <c:pt idx="190">
                  <c:v>295.0419921875</c:v>
                </c:pt>
                <c:pt idx="191">
                  <c:v>294.97100830078125</c:v>
                </c:pt>
                <c:pt idx="192">
                  <c:v>294.9739990234375</c:v>
                </c:pt>
                <c:pt idx="193">
                  <c:v>294.81201171875</c:v>
                </c:pt>
                <c:pt idx="194">
                  <c:v>294.71499633789062</c:v>
                </c:pt>
                <c:pt idx="195">
                  <c:v>294.60400390625</c:v>
                </c:pt>
                <c:pt idx="196">
                  <c:v>294.427001953125</c:v>
                </c:pt>
                <c:pt idx="197">
                  <c:v>294.343994140625</c:v>
                </c:pt>
                <c:pt idx="198">
                  <c:v>294.45498657226562</c:v>
                </c:pt>
                <c:pt idx="199">
                  <c:v>294.61700439453125</c:v>
                </c:pt>
                <c:pt idx="200">
                  <c:v>294.52899169921875</c:v>
                </c:pt>
                <c:pt idx="201">
                  <c:v>294.9169921875</c:v>
                </c:pt>
                <c:pt idx="202">
                  <c:v>294.96499633789062</c:v>
                </c:pt>
                <c:pt idx="203">
                  <c:v>295.04098510742188</c:v>
                </c:pt>
                <c:pt idx="204">
                  <c:v>294.92800903320312</c:v>
                </c:pt>
                <c:pt idx="205">
                  <c:v>294.79501342773437</c:v>
                </c:pt>
                <c:pt idx="206">
                  <c:v>294.7030029296875</c:v>
                </c:pt>
                <c:pt idx="207">
                  <c:v>294.6300048828125</c:v>
                </c:pt>
                <c:pt idx="208">
                  <c:v>294.42898559570312</c:v>
                </c:pt>
                <c:pt idx="209">
                  <c:v>294.58599853515625</c:v>
                </c:pt>
                <c:pt idx="210">
                  <c:v>294.41400146484375</c:v>
                </c:pt>
                <c:pt idx="211">
                  <c:v>294.427001953125</c:v>
                </c:pt>
                <c:pt idx="212">
                  <c:v>294.51800537109375</c:v>
                </c:pt>
                <c:pt idx="213">
                  <c:v>294.6510009765625</c:v>
                </c:pt>
                <c:pt idx="214">
                  <c:v>294.77499389648437</c:v>
                </c:pt>
                <c:pt idx="215">
                  <c:v>294.70700073242187</c:v>
                </c:pt>
                <c:pt idx="216">
                  <c:v>294.7650146484375</c:v>
                </c:pt>
                <c:pt idx="217">
                  <c:v>294.6300048828125</c:v>
                </c:pt>
                <c:pt idx="218">
                  <c:v>294.531005859375</c:v>
                </c:pt>
                <c:pt idx="219">
                  <c:v>294.31698608398437</c:v>
                </c:pt>
                <c:pt idx="220">
                  <c:v>294.33599853515625</c:v>
                </c:pt>
                <c:pt idx="221">
                  <c:v>294.10400390625</c:v>
                </c:pt>
                <c:pt idx="222">
                  <c:v>294.010009765625</c:v>
                </c:pt>
                <c:pt idx="223">
                  <c:v>294.08099365234375</c:v>
                </c:pt>
                <c:pt idx="224">
                  <c:v>294.46701049804687</c:v>
                </c:pt>
                <c:pt idx="225">
                  <c:v>294.47299194335937</c:v>
                </c:pt>
                <c:pt idx="226">
                  <c:v>294.87701416015625</c:v>
                </c:pt>
                <c:pt idx="227">
                  <c:v>294.91799926757812</c:v>
                </c:pt>
                <c:pt idx="228">
                  <c:v>294.85501098632812</c:v>
                </c:pt>
                <c:pt idx="229">
                  <c:v>294.68798828125</c:v>
                </c:pt>
                <c:pt idx="230">
                  <c:v>294.56100463867187</c:v>
                </c:pt>
                <c:pt idx="231">
                  <c:v>294.58200073242187</c:v>
                </c:pt>
                <c:pt idx="232">
                  <c:v>294.8900146484375</c:v>
                </c:pt>
                <c:pt idx="233">
                  <c:v>294.84698486328125</c:v>
                </c:pt>
                <c:pt idx="234">
                  <c:v>294.89300537109375</c:v>
                </c:pt>
                <c:pt idx="235">
                  <c:v>295.1090087890625</c:v>
                </c:pt>
                <c:pt idx="236">
                  <c:v>295.31100463867187</c:v>
                </c:pt>
                <c:pt idx="237">
                  <c:v>295.29299926757812</c:v>
                </c:pt>
                <c:pt idx="238">
                  <c:v>295.25399780273437</c:v>
                </c:pt>
                <c:pt idx="239">
                  <c:v>295.1610107421875</c:v>
                </c:pt>
                <c:pt idx="240">
                  <c:v>295.42800903320312</c:v>
                </c:pt>
                <c:pt idx="241">
                  <c:v>295.3800048828125</c:v>
                </c:pt>
                <c:pt idx="242">
                  <c:v>295.39898681640625</c:v>
                </c:pt>
                <c:pt idx="243">
                  <c:v>295.41299438476562</c:v>
                </c:pt>
                <c:pt idx="244">
                  <c:v>295.4320068359375</c:v>
                </c:pt>
                <c:pt idx="245">
                  <c:v>295.45001220703125</c:v>
                </c:pt>
                <c:pt idx="246">
                  <c:v>295.46099853515625</c:v>
                </c:pt>
                <c:pt idx="247">
                  <c:v>295.47601318359375</c:v>
                </c:pt>
                <c:pt idx="248">
                  <c:v>295.47900390625</c:v>
                </c:pt>
                <c:pt idx="249">
                  <c:v>295.53399658203125</c:v>
                </c:pt>
                <c:pt idx="250">
                  <c:v>295.76199340820312</c:v>
                </c:pt>
                <c:pt idx="251">
                  <c:v>295.84298706054687</c:v>
                </c:pt>
                <c:pt idx="252">
                  <c:v>295.7349853515625</c:v>
                </c:pt>
                <c:pt idx="253">
                  <c:v>295.56100463867187</c:v>
                </c:pt>
                <c:pt idx="254">
                  <c:v>295.41598510742187</c:v>
                </c:pt>
                <c:pt idx="255">
                  <c:v>295.28298950195312</c:v>
                </c:pt>
                <c:pt idx="256">
                  <c:v>295.0780029296875</c:v>
                </c:pt>
                <c:pt idx="257">
                  <c:v>294.92300415039062</c:v>
                </c:pt>
                <c:pt idx="258">
                  <c:v>295.19000244140625</c:v>
                </c:pt>
                <c:pt idx="259">
                  <c:v>295.0780029296875</c:v>
                </c:pt>
                <c:pt idx="260">
                  <c:v>295.27801513671875</c:v>
                </c:pt>
                <c:pt idx="261">
                  <c:v>295.2550048828125</c:v>
                </c:pt>
                <c:pt idx="262">
                  <c:v>295.14700317382812</c:v>
                </c:pt>
                <c:pt idx="263">
                  <c:v>295.15899658203125</c:v>
                </c:pt>
                <c:pt idx="264">
                  <c:v>295.20199584960937</c:v>
                </c:pt>
                <c:pt idx="265">
                  <c:v>295.0830078125</c:v>
                </c:pt>
                <c:pt idx="266">
                  <c:v>295.11199951171875</c:v>
                </c:pt>
                <c:pt idx="267">
                  <c:v>294.91299438476562</c:v>
                </c:pt>
                <c:pt idx="268">
                  <c:v>294.73098754882812</c:v>
                </c:pt>
                <c:pt idx="269">
                  <c:v>294.64999389648437</c:v>
                </c:pt>
                <c:pt idx="270">
                  <c:v>294.5679931640625</c:v>
                </c:pt>
                <c:pt idx="271">
                  <c:v>294.71701049804687</c:v>
                </c:pt>
                <c:pt idx="272">
                  <c:v>294.83999633789062</c:v>
                </c:pt>
                <c:pt idx="273">
                  <c:v>294.88699340820312</c:v>
                </c:pt>
                <c:pt idx="274">
                  <c:v>294.80599975585937</c:v>
                </c:pt>
                <c:pt idx="275">
                  <c:v>294.94198608398437</c:v>
                </c:pt>
                <c:pt idx="276">
                  <c:v>294.86898803710938</c:v>
                </c:pt>
                <c:pt idx="277">
                  <c:v>294.74301147460937</c:v>
                </c:pt>
                <c:pt idx="278">
                  <c:v>294.61898803710937</c:v>
                </c:pt>
                <c:pt idx="279">
                  <c:v>294.50100708007813</c:v>
                </c:pt>
                <c:pt idx="280">
                  <c:v>294.3489990234375</c:v>
                </c:pt>
                <c:pt idx="281">
                  <c:v>294.385986328125</c:v>
                </c:pt>
                <c:pt idx="282">
                  <c:v>294.30599975585937</c:v>
                </c:pt>
                <c:pt idx="283">
                  <c:v>294.35101318359375</c:v>
                </c:pt>
                <c:pt idx="284">
                  <c:v>294.46600341796875</c:v>
                </c:pt>
                <c:pt idx="285">
                  <c:v>294.5</c:v>
                </c:pt>
                <c:pt idx="286">
                  <c:v>294.58999633789062</c:v>
                </c:pt>
                <c:pt idx="287">
                  <c:v>294.57998657226562</c:v>
                </c:pt>
                <c:pt idx="288">
                  <c:v>294.57199096679687</c:v>
                </c:pt>
                <c:pt idx="289">
                  <c:v>294.44500732421875</c:v>
                </c:pt>
                <c:pt idx="290">
                  <c:v>294.29000854492188</c:v>
                </c:pt>
                <c:pt idx="291">
                  <c:v>294.2860107421875</c:v>
                </c:pt>
                <c:pt idx="292">
                  <c:v>294.22198486328125</c:v>
                </c:pt>
                <c:pt idx="293">
                  <c:v>294.35198974609375</c:v>
                </c:pt>
                <c:pt idx="294">
                  <c:v>294.552001953125</c:v>
                </c:pt>
                <c:pt idx="295">
                  <c:v>294.44000244140625</c:v>
                </c:pt>
                <c:pt idx="296">
                  <c:v>294.50299072265625</c:v>
                </c:pt>
                <c:pt idx="297">
                  <c:v>294.77300000000002</c:v>
                </c:pt>
                <c:pt idx="298">
                  <c:v>294.80399999999997</c:v>
                </c:pt>
                <c:pt idx="299">
                  <c:v>294.77300000000002</c:v>
                </c:pt>
                <c:pt idx="300">
                  <c:v>294.84800000000001</c:v>
                </c:pt>
                <c:pt idx="301">
                  <c:v>294.82799999999997</c:v>
                </c:pt>
                <c:pt idx="302">
                  <c:v>294.72699999999998</c:v>
                </c:pt>
                <c:pt idx="303">
                  <c:v>294.517</c:v>
                </c:pt>
                <c:pt idx="304">
                  <c:v>294.38</c:v>
                </c:pt>
                <c:pt idx="305">
                  <c:v>294.74099999999999</c:v>
                </c:pt>
                <c:pt idx="306">
                  <c:v>295.09399999999999</c:v>
                </c:pt>
                <c:pt idx="307">
                  <c:v>295.06400000000002</c:v>
                </c:pt>
                <c:pt idx="308">
                  <c:v>295.06400000000002</c:v>
                </c:pt>
                <c:pt idx="309">
                  <c:v>295.17399999999998</c:v>
                </c:pt>
                <c:pt idx="310">
                  <c:v>295.298</c:v>
                </c:pt>
                <c:pt idx="311">
                  <c:v>295.39999999999998</c:v>
                </c:pt>
                <c:pt idx="312">
                  <c:v>295.46499999999997</c:v>
                </c:pt>
                <c:pt idx="313">
                  <c:v>295.44099999999997</c:v>
                </c:pt>
                <c:pt idx="314">
                  <c:v>295.298</c:v>
                </c:pt>
                <c:pt idx="315">
                  <c:v>295.36200000000002</c:v>
                </c:pt>
                <c:pt idx="316">
                  <c:v>295.536</c:v>
                </c:pt>
                <c:pt idx="317">
                  <c:v>295.404</c:v>
                </c:pt>
                <c:pt idx="318">
                  <c:v>295.39299999999997</c:v>
                </c:pt>
                <c:pt idx="319">
                  <c:v>295.625</c:v>
                </c:pt>
                <c:pt idx="320">
                  <c:v>295.73599999999999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371072"/>
        <c:axId val="58376960"/>
      </c:scatterChart>
      <c:valAx>
        <c:axId val="58371072"/>
        <c:scaling>
          <c:orientation val="minMax"/>
          <c:max val="43282"/>
          <c:min val="33055"/>
        </c:scaling>
        <c:delete val="0"/>
        <c:axPos val="b"/>
        <c:numFmt formatCode="mm/yy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58376960"/>
        <c:crosses val="autoZero"/>
        <c:crossBetween val="midCat"/>
        <c:majorUnit val="365"/>
      </c:valAx>
      <c:valAx>
        <c:axId val="583769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 smtClean="0"/>
                  <a:t>Metres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 </a:t>
                </a:r>
                <a:r>
                  <a:rPr lang="en-US" dirty="0"/>
                  <a:t>above </a:t>
                </a:r>
                <a:r>
                  <a:rPr lang="en-US" dirty="0" err="1"/>
                  <a:t>Moturiki</a:t>
                </a:r>
                <a:r>
                  <a:rPr lang="en-US" dirty="0"/>
                  <a:t> </a:t>
                </a:r>
                <a:r>
                  <a:rPr lang="en-US" dirty="0" err="1"/>
                  <a:t>datm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8727902737643302E-2"/>
              <c:y val="0.24946355769022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837107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Harvest!$C$2</c:f>
              <c:strCache>
                <c:ptCount val="1"/>
                <c:pt idx="0">
                  <c:v>TN harvest</c:v>
                </c:pt>
              </c:strCache>
            </c:strRef>
          </c:tx>
          <c:invertIfNegative val="0"/>
          <c:cat>
            <c:numRef>
              <c:f>Harvest!$A$3:$A$13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Harvest!$C$3:$C$13</c:f>
              <c:numCache>
                <c:formatCode>General</c:formatCode>
                <c:ptCount val="11"/>
                <c:pt idx="0">
                  <c:v>162</c:v>
                </c:pt>
                <c:pt idx="2">
                  <c:v>720</c:v>
                </c:pt>
                <c:pt idx="3">
                  <c:v>3687.6</c:v>
                </c:pt>
                <c:pt idx="4">
                  <c:v>3292.8</c:v>
                </c:pt>
                <c:pt idx="5">
                  <c:v>4123.2</c:v>
                </c:pt>
                <c:pt idx="6">
                  <c:v>1766.3999999999999</c:v>
                </c:pt>
                <c:pt idx="7">
                  <c:v>1946.3999999999996</c:v>
                </c:pt>
                <c:pt idx="8">
                  <c:v>3511.2000000000003</c:v>
                </c:pt>
                <c:pt idx="9">
                  <c:v>3458.3999999999996</c:v>
                </c:pt>
                <c:pt idx="10">
                  <c:v>1473.6</c:v>
                </c:pt>
              </c:numCache>
            </c:numRef>
          </c:val>
        </c:ser>
        <c:ser>
          <c:idx val="1"/>
          <c:order val="1"/>
          <c:tx>
            <c:strRef>
              <c:f>Harvest!$D$2</c:f>
              <c:strCache>
                <c:ptCount val="1"/>
                <c:pt idx="0">
                  <c:v>TP harvest</c:v>
                </c:pt>
              </c:strCache>
            </c:strRef>
          </c:tx>
          <c:invertIfNegative val="0"/>
          <c:cat>
            <c:numRef>
              <c:f>Harvest!$A$3:$A$13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Harvest!$D$3:$D$13</c:f>
              <c:numCache>
                <c:formatCode>General</c:formatCode>
                <c:ptCount val="11"/>
                <c:pt idx="0">
                  <c:v>21.6</c:v>
                </c:pt>
                <c:pt idx="2">
                  <c:v>96</c:v>
                </c:pt>
                <c:pt idx="3">
                  <c:v>491.68</c:v>
                </c:pt>
                <c:pt idx="4">
                  <c:v>439.04</c:v>
                </c:pt>
                <c:pt idx="5">
                  <c:v>549.76</c:v>
                </c:pt>
                <c:pt idx="6">
                  <c:v>235.52</c:v>
                </c:pt>
                <c:pt idx="7">
                  <c:v>259.52</c:v>
                </c:pt>
                <c:pt idx="8">
                  <c:v>468.16</c:v>
                </c:pt>
                <c:pt idx="9">
                  <c:v>461.12</c:v>
                </c:pt>
                <c:pt idx="10">
                  <c:v>196.48000000000002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148544"/>
        <c:axId val="61162624"/>
      </c:barChart>
      <c:lineChart>
        <c:grouping val="standard"/>
        <c:varyColors val="0"/>
        <c:ser>
          <c:idx val="2"/>
          <c:order val="2"/>
          <c:tx>
            <c:strRef>
              <c:f>Harvest!$E$2</c:f>
              <c:strCache>
                <c:ptCount val="1"/>
                <c:pt idx="0">
                  <c:v>TN Target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numRef>
              <c:f>Harvest!$A$3:$A$13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Harvest!$E$3:$E$13</c:f>
              <c:numCache>
                <c:formatCode>General</c:formatCode>
                <c:ptCount val="11"/>
                <c:pt idx="0">
                  <c:v>4440</c:v>
                </c:pt>
                <c:pt idx="1">
                  <c:v>4440</c:v>
                </c:pt>
                <c:pt idx="2">
                  <c:v>4440</c:v>
                </c:pt>
                <c:pt idx="3">
                  <c:v>4440</c:v>
                </c:pt>
                <c:pt idx="4">
                  <c:v>4440</c:v>
                </c:pt>
                <c:pt idx="5">
                  <c:v>4440</c:v>
                </c:pt>
                <c:pt idx="6">
                  <c:v>4440</c:v>
                </c:pt>
                <c:pt idx="7">
                  <c:v>4440</c:v>
                </c:pt>
                <c:pt idx="8">
                  <c:v>4440</c:v>
                </c:pt>
                <c:pt idx="9">
                  <c:v>4440</c:v>
                </c:pt>
                <c:pt idx="10">
                  <c:v>4440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Harvest!$F$2</c:f>
              <c:strCache>
                <c:ptCount val="1"/>
                <c:pt idx="0">
                  <c:v>TP Target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cat>
            <c:numRef>
              <c:f>Harvest!$A$3:$A$13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Harvest!$F$3:$F$13</c:f>
              <c:numCache>
                <c:formatCode>General</c:formatCode>
                <c:ptCount val="11"/>
                <c:pt idx="0">
                  <c:v>354</c:v>
                </c:pt>
                <c:pt idx="1">
                  <c:v>354</c:v>
                </c:pt>
                <c:pt idx="2">
                  <c:v>354</c:v>
                </c:pt>
                <c:pt idx="3">
                  <c:v>354</c:v>
                </c:pt>
                <c:pt idx="4">
                  <c:v>354</c:v>
                </c:pt>
                <c:pt idx="5">
                  <c:v>354</c:v>
                </c:pt>
                <c:pt idx="6">
                  <c:v>354</c:v>
                </c:pt>
                <c:pt idx="7">
                  <c:v>354</c:v>
                </c:pt>
                <c:pt idx="8">
                  <c:v>354</c:v>
                </c:pt>
                <c:pt idx="9">
                  <c:v>354</c:v>
                </c:pt>
                <c:pt idx="10">
                  <c:v>354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148544"/>
        <c:axId val="61162624"/>
      </c:lineChart>
      <c:catAx>
        <c:axId val="6114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61162624"/>
        <c:crosses val="autoZero"/>
        <c:auto val="1"/>
        <c:lblAlgn val="ctr"/>
        <c:lblOffset val="100"/>
        <c:noMultiLvlLbl val="1"/>
      </c:catAx>
      <c:valAx>
        <c:axId val="611626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NZ"/>
                  <a:t>kg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1148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019550885751653"/>
          <c:y val="0.36502434558553321"/>
          <c:w val="0.22632612966601179"/>
          <c:h val="0.34867388702848928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TN Load %</a:t>
            </a:r>
          </a:p>
        </c:rich>
      </c:tx>
      <c:layout>
        <c:manualLayout>
          <c:xMode val="edge"/>
          <c:yMode val="edge"/>
          <c:x val="0.4298748906386702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867410323709533"/>
          <c:y val="5.113553514144064E-2"/>
          <c:w val="0.56931867891513566"/>
          <c:h val="0.9488644648585593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rgbClr val="92D050"/>
              </a:solidFill>
            </c:spPr>
          </c:dPt>
          <c:dPt>
            <c:idx val="7"/>
            <c:bubble3D val="0"/>
            <c:spPr>
              <a:solidFill>
                <a:srgbClr val="FFC000"/>
              </a:solidFill>
            </c:spPr>
          </c:dPt>
          <c:dPt>
            <c:idx val="8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</c:dPt>
          <c:dLbls>
            <c:dLbl>
              <c:idx val="5"/>
              <c:layout>
                <c:manualLayout>
                  <c:x val="2.3049486368682495E-2"/>
                  <c:y val="-0.1140899368618021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1.1561679790026247E-3"/>
                  <c:y val="-0.167027027027027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1044865934790553"/>
                  <c:y val="7.441059001268507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15107020454181275"/>
                  <c:y val="3.040019429898773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Sheet2!$A$6:$A$16</c:f>
              <c:strCache>
                <c:ptCount val="11"/>
                <c:pt idx="0">
                  <c:v>Bush and Scrub</c:v>
                </c:pt>
                <c:pt idx="1">
                  <c:v>Built-up Area (settlement)</c:v>
                </c:pt>
                <c:pt idx="2">
                  <c:v>Exotic Forest</c:v>
                </c:pt>
                <c:pt idx="3">
                  <c:v>Forest - Harvested</c:v>
                </c:pt>
                <c:pt idx="4">
                  <c:v>Forestry</c:v>
                </c:pt>
                <c:pt idx="5">
                  <c:v>Gorse and/or Broom</c:v>
                </c:pt>
                <c:pt idx="6">
                  <c:v>Herbaceous Freshwater Vegetation</c:v>
                </c:pt>
                <c:pt idx="7">
                  <c:v>High Producing Exotic Grassland</c:v>
                </c:pt>
                <c:pt idx="8">
                  <c:v>Lake (rainfall)</c:v>
                </c:pt>
                <c:pt idx="9">
                  <c:v>Geothermal</c:v>
                </c:pt>
                <c:pt idx="10">
                  <c:v>Septic tanks</c:v>
                </c:pt>
              </c:strCache>
            </c:strRef>
          </c:cat>
          <c:val>
            <c:numRef>
              <c:f>Sheet2!$F$6:$F$16</c:f>
              <c:numCache>
                <c:formatCode>General</c:formatCode>
                <c:ptCount val="11"/>
                <c:pt idx="0">
                  <c:v>12.3</c:v>
                </c:pt>
                <c:pt idx="4">
                  <c:v>9</c:v>
                </c:pt>
                <c:pt idx="5">
                  <c:v>1.4</c:v>
                </c:pt>
                <c:pt idx="6">
                  <c:v>0</c:v>
                </c:pt>
                <c:pt idx="7">
                  <c:v>56.8</c:v>
                </c:pt>
                <c:pt idx="8">
                  <c:v>7.3</c:v>
                </c:pt>
                <c:pt idx="9">
                  <c:v>11.58</c:v>
                </c:pt>
                <c:pt idx="10">
                  <c:v>1.6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TP Load %</a:t>
            </a:r>
          </a:p>
        </c:rich>
      </c:tx>
      <c:layout>
        <c:manualLayout>
          <c:xMode val="edge"/>
          <c:yMode val="edge"/>
          <c:x val="0.4298748906386702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14518810148731"/>
          <c:y val="0.15628005958714619"/>
          <c:w val="0.56931867891513566"/>
          <c:h val="0.9488644648585593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rgbClr val="92D050"/>
              </a:solidFill>
            </c:spPr>
          </c:dPt>
          <c:dPt>
            <c:idx val="7"/>
            <c:bubble3D val="0"/>
            <c:spPr>
              <a:solidFill>
                <a:srgbClr val="FFC000"/>
              </a:solidFill>
            </c:spPr>
          </c:dPt>
          <c:dPt>
            <c:idx val="8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</c:dPt>
          <c:dLbls>
            <c:dLbl>
              <c:idx val="7"/>
              <c:layout>
                <c:manualLayout>
                  <c:x val="-0.15948950131233597"/>
                  <c:y val="-0.167027027027027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15692639982502188"/>
                  <c:y val="4.939348797616514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Sheet2!$A$6:$A$16</c:f>
              <c:strCache>
                <c:ptCount val="11"/>
                <c:pt idx="0">
                  <c:v>Bush and Scrub</c:v>
                </c:pt>
                <c:pt idx="1">
                  <c:v>Built-up Area (settlement)</c:v>
                </c:pt>
                <c:pt idx="2">
                  <c:v>Exotic Forest</c:v>
                </c:pt>
                <c:pt idx="3">
                  <c:v>Forest - Harvested</c:v>
                </c:pt>
                <c:pt idx="4">
                  <c:v>Forestry</c:v>
                </c:pt>
                <c:pt idx="5">
                  <c:v>Gorse and/or Broom</c:v>
                </c:pt>
                <c:pt idx="6">
                  <c:v>Herbaceous Freshwater Vegetation</c:v>
                </c:pt>
                <c:pt idx="7">
                  <c:v>High Producing Exotic Grassland</c:v>
                </c:pt>
                <c:pt idx="8">
                  <c:v>Lake (rainfall)</c:v>
                </c:pt>
                <c:pt idx="9">
                  <c:v>Geothermal</c:v>
                </c:pt>
                <c:pt idx="10">
                  <c:v>Septic tanks</c:v>
                </c:pt>
              </c:strCache>
            </c:strRef>
          </c:cat>
          <c:val>
            <c:numRef>
              <c:f>Sheet2!$I$6:$I$16</c:f>
              <c:numCache>
                <c:formatCode>General</c:formatCode>
                <c:ptCount val="11"/>
                <c:pt idx="0">
                  <c:v>3.8</c:v>
                </c:pt>
                <c:pt idx="4">
                  <c:v>5.5</c:v>
                </c:pt>
                <c:pt idx="5">
                  <c:v>0.1</c:v>
                </c:pt>
                <c:pt idx="6">
                  <c:v>0</c:v>
                </c:pt>
                <c:pt idx="7">
                  <c:v>67.5</c:v>
                </c:pt>
                <c:pt idx="9">
                  <c:v>18.84</c:v>
                </c:pt>
                <c:pt idx="10">
                  <c:v>4.3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261023686892833E-2"/>
          <c:y val="9.7085409247361115E-2"/>
          <c:w val="0.84334279358105235"/>
          <c:h val="0.74902441777043727"/>
        </c:manualLayout>
      </c:layout>
      <c:scatterChart>
        <c:scatterStyle val="lineMarker"/>
        <c:varyColors val="0"/>
        <c:ser>
          <c:idx val="0"/>
          <c:order val="0"/>
          <c:tx>
            <c:v>Te Pohue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chemeClr val="accent1"/>
              </a:solidFill>
            </c:spPr>
          </c:marker>
          <c:xVal>
            <c:numRef>
              <c:f>'Rotoehu Inflows.xls'!$H$2:$H$50</c:f>
              <c:numCache>
                <c:formatCode>dd/mm/yy</c:formatCode>
                <c:ptCount val="49"/>
                <c:pt idx="0">
                  <c:v>37105</c:v>
                </c:pt>
                <c:pt idx="1">
                  <c:v>37133</c:v>
                </c:pt>
                <c:pt idx="2">
                  <c:v>37180</c:v>
                </c:pt>
                <c:pt idx="3">
                  <c:v>37287</c:v>
                </c:pt>
                <c:pt idx="4">
                  <c:v>37341</c:v>
                </c:pt>
                <c:pt idx="5">
                  <c:v>37370</c:v>
                </c:pt>
                <c:pt idx="6">
                  <c:v>37425</c:v>
                </c:pt>
                <c:pt idx="7">
                  <c:v>37482</c:v>
                </c:pt>
                <c:pt idx="8">
                  <c:v>37538</c:v>
                </c:pt>
                <c:pt idx="9">
                  <c:v>37610</c:v>
                </c:pt>
                <c:pt idx="10">
                  <c:v>37677</c:v>
                </c:pt>
                <c:pt idx="11">
                  <c:v>37720</c:v>
                </c:pt>
                <c:pt idx="12">
                  <c:v>37796</c:v>
                </c:pt>
                <c:pt idx="13">
                  <c:v>37845</c:v>
                </c:pt>
                <c:pt idx="14">
                  <c:v>37902</c:v>
                </c:pt>
                <c:pt idx="15">
                  <c:v>37967</c:v>
                </c:pt>
                <c:pt idx="16">
                  <c:v>38021</c:v>
                </c:pt>
                <c:pt idx="17">
                  <c:v>38095</c:v>
                </c:pt>
                <c:pt idx="18">
                  <c:v>38140</c:v>
                </c:pt>
                <c:pt idx="19">
                  <c:v>38384</c:v>
                </c:pt>
                <c:pt idx="20">
                  <c:v>38442</c:v>
                </c:pt>
                <c:pt idx="21">
                  <c:v>38502</c:v>
                </c:pt>
                <c:pt idx="22">
                  <c:v>38568</c:v>
                </c:pt>
                <c:pt idx="23">
                  <c:v>38623</c:v>
                </c:pt>
                <c:pt idx="24">
                  <c:v>38658</c:v>
                </c:pt>
                <c:pt idx="25">
                  <c:v>38755</c:v>
                </c:pt>
                <c:pt idx="26">
                  <c:v>38810</c:v>
                </c:pt>
                <c:pt idx="27">
                  <c:v>38845</c:v>
                </c:pt>
                <c:pt idx="28">
                  <c:v>38902</c:v>
                </c:pt>
                <c:pt idx="29">
                  <c:v>38965</c:v>
                </c:pt>
                <c:pt idx="30">
                  <c:v>39028</c:v>
                </c:pt>
                <c:pt idx="31">
                  <c:v>39091</c:v>
                </c:pt>
                <c:pt idx="32">
                  <c:v>39127</c:v>
                </c:pt>
                <c:pt idx="33">
                  <c:v>39160</c:v>
                </c:pt>
                <c:pt idx="34">
                  <c:v>39213</c:v>
                </c:pt>
                <c:pt idx="35">
                  <c:v>39268</c:v>
                </c:pt>
                <c:pt idx="36">
                  <c:v>39492</c:v>
                </c:pt>
                <c:pt idx="37">
                  <c:v>39591</c:v>
                </c:pt>
                <c:pt idx="38">
                  <c:v>39625</c:v>
                </c:pt>
                <c:pt idx="39">
                  <c:v>39794</c:v>
                </c:pt>
                <c:pt idx="40">
                  <c:v>39855</c:v>
                </c:pt>
                <c:pt idx="41">
                  <c:v>39919</c:v>
                </c:pt>
                <c:pt idx="42">
                  <c:v>39976</c:v>
                </c:pt>
                <c:pt idx="43">
                  <c:v>40394</c:v>
                </c:pt>
                <c:pt idx="44">
                  <c:v>40469</c:v>
                </c:pt>
                <c:pt idx="45">
                  <c:v>40525</c:v>
                </c:pt>
                <c:pt idx="46">
                  <c:v>40577</c:v>
                </c:pt>
                <c:pt idx="47">
                  <c:v>40647</c:v>
                </c:pt>
                <c:pt idx="48">
                  <c:v>40693</c:v>
                </c:pt>
              </c:numCache>
            </c:numRef>
          </c:xVal>
          <c:yVal>
            <c:numRef>
              <c:f>'Rotoehu Inflows.xls'!$AE$2:$AE$50</c:f>
              <c:numCache>
                <c:formatCode>General</c:formatCode>
                <c:ptCount val="49"/>
                <c:pt idx="7">
                  <c:v>8.2944000720977795E-2</c:v>
                </c:pt>
                <c:pt idx="9">
                  <c:v>4.2508801174163821E-2</c:v>
                </c:pt>
                <c:pt idx="10">
                  <c:v>3.1968000411987309E-2</c:v>
                </c:pt>
                <c:pt idx="11">
                  <c:v>0.12476159598827362</c:v>
                </c:pt>
                <c:pt idx="12">
                  <c:v>0.19198080668449402</c:v>
                </c:pt>
                <c:pt idx="13">
                  <c:v>8.4239996910095219E-2</c:v>
                </c:pt>
                <c:pt idx="16">
                  <c:v>0.11819520006179811</c:v>
                </c:pt>
                <c:pt idx="18">
                  <c:v>5.1321599721908563E-2</c:v>
                </c:pt>
                <c:pt idx="19">
                  <c:v>6.912000328302384E-2</c:v>
                </c:pt>
                <c:pt idx="20">
                  <c:v>6.3503998339176179E-2</c:v>
                </c:pt>
                <c:pt idx="21">
                  <c:v>6.6355200576782236E-2</c:v>
                </c:pt>
                <c:pt idx="22">
                  <c:v>6.730560185909272E-2</c:v>
                </c:pt>
                <c:pt idx="23">
                  <c:v>6.9984002780914309E-2</c:v>
                </c:pt>
                <c:pt idx="24">
                  <c:v>0.13063680210113526</c:v>
                </c:pt>
                <c:pt idx="26">
                  <c:v>9.8495996832847599E-2</c:v>
                </c:pt>
                <c:pt idx="27">
                  <c:v>9.0979202359914774E-2</c:v>
                </c:pt>
                <c:pt idx="28">
                  <c:v>8.9424000173807153E-2</c:v>
                </c:pt>
                <c:pt idx="29">
                  <c:v>8.8127998030185714E-2</c:v>
                </c:pt>
                <c:pt idx="30">
                  <c:v>6.0480001866817484E-2</c:v>
                </c:pt>
                <c:pt idx="31">
                  <c:v>4.752000070810318E-2</c:v>
                </c:pt>
                <c:pt idx="32">
                  <c:v>1.9353600597381594E-2</c:v>
                </c:pt>
                <c:pt idx="33">
                  <c:v>5.7456000244617465E-2</c:v>
                </c:pt>
                <c:pt idx="35">
                  <c:v>9.3398396801948558E-2</c:v>
                </c:pt>
                <c:pt idx="36">
                  <c:v>2.9548799049854278E-2</c:v>
                </c:pt>
                <c:pt idx="37">
                  <c:v>5.8060799217224131E-2</c:v>
                </c:pt>
                <c:pt idx="38">
                  <c:v>0.11879999935626985</c:v>
                </c:pt>
                <c:pt idx="39">
                  <c:v>9.0719998776912711E-2</c:v>
                </c:pt>
                <c:pt idx="40">
                  <c:v>5.8060802757740025E-2</c:v>
                </c:pt>
                <c:pt idx="41">
                  <c:v>6.5663998532295223E-2</c:v>
                </c:pt>
                <c:pt idx="43">
                  <c:v>7.9315198516845695E-2</c:v>
                </c:pt>
                <c:pt idx="44">
                  <c:v>0.23310720763206483</c:v>
                </c:pt>
                <c:pt idx="45">
                  <c:v>0.10929599940776825</c:v>
                </c:pt>
                <c:pt idx="46">
                  <c:v>0.18869760389328005</c:v>
                </c:pt>
                <c:pt idx="47">
                  <c:v>0.23328000926971434</c:v>
                </c:pt>
                <c:pt idx="48">
                  <c:v>0.31933440985679629</c:v>
                </c:pt>
              </c:numCache>
            </c:numRef>
          </c:yVal>
          <c:smooth val="0"/>
        </c:ser>
        <c:ser>
          <c:idx val="1"/>
          <c:order val="1"/>
          <c:tx>
            <c:v>Te Maero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Maero!$H$2:$H$49</c:f>
              <c:numCache>
                <c:formatCode>dd/mm/yy</c:formatCode>
                <c:ptCount val="48"/>
                <c:pt idx="0">
                  <c:v>37610</c:v>
                </c:pt>
                <c:pt idx="1">
                  <c:v>37677</c:v>
                </c:pt>
                <c:pt idx="2">
                  <c:v>37720</c:v>
                </c:pt>
                <c:pt idx="3">
                  <c:v>37796</c:v>
                </c:pt>
                <c:pt idx="4">
                  <c:v>37845</c:v>
                </c:pt>
                <c:pt idx="5">
                  <c:v>37902</c:v>
                </c:pt>
                <c:pt idx="6">
                  <c:v>37965</c:v>
                </c:pt>
                <c:pt idx="7">
                  <c:v>38021</c:v>
                </c:pt>
                <c:pt idx="8">
                  <c:v>38095</c:v>
                </c:pt>
                <c:pt idx="9">
                  <c:v>38140</c:v>
                </c:pt>
                <c:pt idx="10">
                  <c:v>38384</c:v>
                </c:pt>
                <c:pt idx="11">
                  <c:v>38442</c:v>
                </c:pt>
                <c:pt idx="12">
                  <c:v>38502</c:v>
                </c:pt>
                <c:pt idx="13">
                  <c:v>38568</c:v>
                </c:pt>
                <c:pt idx="14">
                  <c:v>38623</c:v>
                </c:pt>
                <c:pt idx="15">
                  <c:v>38658</c:v>
                </c:pt>
                <c:pt idx="16">
                  <c:v>38755</c:v>
                </c:pt>
                <c:pt idx="17">
                  <c:v>38810</c:v>
                </c:pt>
                <c:pt idx="18">
                  <c:v>38845</c:v>
                </c:pt>
                <c:pt idx="19">
                  <c:v>38902</c:v>
                </c:pt>
                <c:pt idx="20">
                  <c:v>38965</c:v>
                </c:pt>
                <c:pt idx="21">
                  <c:v>39028</c:v>
                </c:pt>
                <c:pt idx="22">
                  <c:v>39091</c:v>
                </c:pt>
                <c:pt idx="23">
                  <c:v>39127</c:v>
                </c:pt>
                <c:pt idx="24">
                  <c:v>39160</c:v>
                </c:pt>
                <c:pt idx="25">
                  <c:v>39213</c:v>
                </c:pt>
                <c:pt idx="26">
                  <c:v>39268</c:v>
                </c:pt>
                <c:pt idx="27">
                  <c:v>39324</c:v>
                </c:pt>
                <c:pt idx="28">
                  <c:v>39337</c:v>
                </c:pt>
                <c:pt idx="29">
                  <c:v>39384</c:v>
                </c:pt>
                <c:pt idx="30">
                  <c:v>39394</c:v>
                </c:pt>
                <c:pt idx="31">
                  <c:v>39433</c:v>
                </c:pt>
                <c:pt idx="32">
                  <c:v>39468</c:v>
                </c:pt>
                <c:pt idx="33">
                  <c:v>39492</c:v>
                </c:pt>
                <c:pt idx="34">
                  <c:v>39526</c:v>
                </c:pt>
                <c:pt idx="35">
                  <c:v>39552</c:v>
                </c:pt>
                <c:pt idx="36">
                  <c:v>39591</c:v>
                </c:pt>
                <c:pt idx="37">
                  <c:v>39625</c:v>
                </c:pt>
                <c:pt idx="38">
                  <c:v>39794</c:v>
                </c:pt>
                <c:pt idx="39">
                  <c:v>39855</c:v>
                </c:pt>
                <c:pt idx="40">
                  <c:v>39919</c:v>
                </c:pt>
                <c:pt idx="41">
                  <c:v>39976</c:v>
                </c:pt>
                <c:pt idx="42">
                  <c:v>40394</c:v>
                </c:pt>
                <c:pt idx="43">
                  <c:v>40469</c:v>
                </c:pt>
                <c:pt idx="44">
                  <c:v>40525</c:v>
                </c:pt>
                <c:pt idx="45">
                  <c:v>40577</c:v>
                </c:pt>
                <c:pt idx="46">
                  <c:v>40647</c:v>
                </c:pt>
                <c:pt idx="47">
                  <c:v>40693</c:v>
                </c:pt>
              </c:numCache>
            </c:numRef>
          </c:xVal>
          <c:yVal>
            <c:numRef>
              <c:f>Maero!$AD$2:$AD$49</c:f>
              <c:numCache>
                <c:formatCode>0.0000</c:formatCode>
                <c:ptCount val="48"/>
                <c:pt idx="0">
                  <c:v>0.17858880368471144</c:v>
                </c:pt>
                <c:pt idx="1">
                  <c:v>0.20044799423217774</c:v>
                </c:pt>
                <c:pt idx="2">
                  <c:v>0.22498559632301335</c:v>
                </c:pt>
                <c:pt idx="3">
                  <c:v>0.33696000695228578</c:v>
                </c:pt>
                <c:pt idx="4">
                  <c:v>0.2695679901123047</c:v>
                </c:pt>
                <c:pt idx="5">
                  <c:v>0.23448960142135619</c:v>
                </c:pt>
                <c:pt idx="6">
                  <c:v>0.37558079059123994</c:v>
                </c:pt>
                <c:pt idx="7">
                  <c:v>0.37013762011528023</c:v>
                </c:pt>
                <c:pt idx="10">
                  <c:v>0.36806399177312854</c:v>
                </c:pt>
                <c:pt idx="11">
                  <c:v>0.31605119483470917</c:v>
                </c:pt>
                <c:pt idx="12">
                  <c:v>0.39312000167369848</c:v>
                </c:pt>
                <c:pt idx="13">
                  <c:v>0.29859841418266297</c:v>
                </c:pt>
                <c:pt idx="14">
                  <c:v>0.34836481654644019</c:v>
                </c:pt>
                <c:pt idx="15">
                  <c:v>0.19958400084972386</c:v>
                </c:pt>
                <c:pt idx="16">
                  <c:v>0.35320321090221402</c:v>
                </c:pt>
                <c:pt idx="17">
                  <c:v>0.35639999806880951</c:v>
                </c:pt>
                <c:pt idx="18">
                  <c:v>0.33929279365539555</c:v>
                </c:pt>
                <c:pt idx="19">
                  <c:v>0.39268801560401917</c:v>
                </c:pt>
                <c:pt idx="20">
                  <c:v>0.5031936103820801</c:v>
                </c:pt>
                <c:pt idx="21">
                  <c:v>0.32348160281181337</c:v>
                </c:pt>
                <c:pt idx="22">
                  <c:v>0.24442560675144201</c:v>
                </c:pt>
                <c:pt idx="23">
                  <c:v>0.2731967948913574</c:v>
                </c:pt>
                <c:pt idx="24">
                  <c:v>0.25185599702596667</c:v>
                </c:pt>
                <c:pt idx="25">
                  <c:v>0.27561599206924436</c:v>
                </c:pt>
                <c:pt idx="26">
                  <c:v>0.3721247945308685</c:v>
                </c:pt>
                <c:pt idx="27">
                  <c:v>0.37584001493453983</c:v>
                </c:pt>
                <c:pt idx="28">
                  <c:v>0.42923518924713133</c:v>
                </c:pt>
                <c:pt idx="29">
                  <c:v>0.27578880851268772</c:v>
                </c:pt>
                <c:pt idx="30">
                  <c:v>0.24675839538574221</c:v>
                </c:pt>
                <c:pt idx="31">
                  <c:v>0.27993599374294281</c:v>
                </c:pt>
                <c:pt idx="32">
                  <c:v>0.25055999279022217</c:v>
                </c:pt>
                <c:pt idx="33">
                  <c:v>0.23552639322280886</c:v>
                </c:pt>
                <c:pt idx="34">
                  <c:v>0.2030400030255318</c:v>
                </c:pt>
                <c:pt idx="35">
                  <c:v>0.27820800118446354</c:v>
                </c:pt>
                <c:pt idx="36">
                  <c:v>0.28019519298076634</c:v>
                </c:pt>
                <c:pt idx="37">
                  <c:v>0.60963837375640872</c:v>
                </c:pt>
                <c:pt idx="38">
                  <c:v>0.42353280022144318</c:v>
                </c:pt>
                <c:pt idx="39">
                  <c:v>0.29859840774536134</c:v>
                </c:pt>
                <c:pt idx="40">
                  <c:v>0.21548160731792454</c:v>
                </c:pt>
                <c:pt idx="41">
                  <c:v>0.34689599490165718</c:v>
                </c:pt>
                <c:pt idx="42">
                  <c:v>0.52202879383564005</c:v>
                </c:pt>
                <c:pt idx="43">
                  <c:v>0.8135423955917358</c:v>
                </c:pt>
                <c:pt idx="44">
                  <c:v>0.56548799693584451</c:v>
                </c:pt>
                <c:pt idx="46">
                  <c:v>0.83462398874759691</c:v>
                </c:pt>
                <c:pt idx="47">
                  <c:v>0.96240964429378506</c:v>
                </c:pt>
              </c:numCache>
            </c:numRef>
          </c:yVal>
          <c:smooth val="0"/>
        </c:ser>
        <c:ser>
          <c:idx val="2"/>
          <c:order val="2"/>
          <c:tx>
            <c:v>Outlet Soad Springs</c:v>
          </c:tx>
          <c:spPr>
            <a:ln w="28575">
              <a:noFill/>
            </a:ln>
          </c:spPr>
          <c:xVal>
            <c:numRef>
              <c:f>'Rotoehu Inflows.xls'!$H$180:$H$309</c:f>
              <c:numCache>
                <c:formatCode>dd/mm/yy</c:formatCode>
                <c:ptCount val="130"/>
                <c:pt idx="0">
                  <c:v>37133</c:v>
                </c:pt>
                <c:pt idx="1">
                  <c:v>37287</c:v>
                </c:pt>
                <c:pt idx="2">
                  <c:v>37341</c:v>
                </c:pt>
                <c:pt idx="3">
                  <c:v>37370</c:v>
                </c:pt>
                <c:pt idx="4">
                  <c:v>37425</c:v>
                </c:pt>
                <c:pt idx="5">
                  <c:v>37482</c:v>
                </c:pt>
                <c:pt idx="6">
                  <c:v>37538</c:v>
                </c:pt>
                <c:pt idx="7">
                  <c:v>37610</c:v>
                </c:pt>
                <c:pt idx="8">
                  <c:v>37712</c:v>
                </c:pt>
                <c:pt idx="9">
                  <c:v>37727</c:v>
                </c:pt>
                <c:pt idx="10">
                  <c:v>37950</c:v>
                </c:pt>
                <c:pt idx="11">
                  <c:v>37967</c:v>
                </c:pt>
                <c:pt idx="12">
                  <c:v>37992</c:v>
                </c:pt>
                <c:pt idx="13">
                  <c:v>38013</c:v>
                </c:pt>
                <c:pt idx="14">
                  <c:v>38021</c:v>
                </c:pt>
                <c:pt idx="15">
                  <c:v>38048</c:v>
                </c:pt>
                <c:pt idx="16">
                  <c:v>38095</c:v>
                </c:pt>
                <c:pt idx="17">
                  <c:v>38140</c:v>
                </c:pt>
                <c:pt idx="18">
                  <c:v>38295</c:v>
                </c:pt>
                <c:pt idx="19">
                  <c:v>38314</c:v>
                </c:pt>
                <c:pt idx="20">
                  <c:v>38329</c:v>
                </c:pt>
                <c:pt idx="21">
                  <c:v>38362</c:v>
                </c:pt>
                <c:pt idx="22">
                  <c:v>38371</c:v>
                </c:pt>
                <c:pt idx="23">
                  <c:v>38384</c:v>
                </c:pt>
                <c:pt idx="24">
                  <c:v>38442</c:v>
                </c:pt>
                <c:pt idx="25">
                  <c:v>38502</c:v>
                </c:pt>
                <c:pt idx="26">
                  <c:v>38568</c:v>
                </c:pt>
                <c:pt idx="27">
                  <c:v>38623</c:v>
                </c:pt>
                <c:pt idx="28">
                  <c:v>38659</c:v>
                </c:pt>
                <c:pt idx="29">
                  <c:v>38665</c:v>
                </c:pt>
                <c:pt idx="30">
                  <c:v>38673</c:v>
                </c:pt>
                <c:pt idx="31">
                  <c:v>38684</c:v>
                </c:pt>
                <c:pt idx="32">
                  <c:v>38701</c:v>
                </c:pt>
                <c:pt idx="33">
                  <c:v>38729</c:v>
                </c:pt>
                <c:pt idx="34">
                  <c:v>38756</c:v>
                </c:pt>
                <c:pt idx="35">
                  <c:v>38790</c:v>
                </c:pt>
                <c:pt idx="36">
                  <c:v>38867</c:v>
                </c:pt>
                <c:pt idx="37">
                  <c:v>38891</c:v>
                </c:pt>
                <c:pt idx="38">
                  <c:v>38988</c:v>
                </c:pt>
                <c:pt idx="39">
                  <c:v>38999</c:v>
                </c:pt>
                <c:pt idx="40">
                  <c:v>39015</c:v>
                </c:pt>
                <c:pt idx="41">
                  <c:v>39027</c:v>
                </c:pt>
                <c:pt idx="42">
                  <c:v>39036</c:v>
                </c:pt>
                <c:pt idx="43">
                  <c:v>39050</c:v>
                </c:pt>
                <c:pt idx="44">
                  <c:v>39065</c:v>
                </c:pt>
                <c:pt idx="45">
                  <c:v>39104</c:v>
                </c:pt>
                <c:pt idx="46">
                  <c:v>39118</c:v>
                </c:pt>
                <c:pt idx="47">
                  <c:v>39127</c:v>
                </c:pt>
                <c:pt idx="48">
                  <c:v>39132</c:v>
                </c:pt>
                <c:pt idx="49">
                  <c:v>39146</c:v>
                </c:pt>
                <c:pt idx="50">
                  <c:v>39160</c:v>
                </c:pt>
                <c:pt idx="51">
                  <c:v>39213</c:v>
                </c:pt>
                <c:pt idx="52">
                  <c:v>39268</c:v>
                </c:pt>
                <c:pt idx="53">
                  <c:v>39324</c:v>
                </c:pt>
                <c:pt idx="54">
                  <c:v>39337</c:v>
                </c:pt>
                <c:pt idx="55">
                  <c:v>39380</c:v>
                </c:pt>
                <c:pt idx="56">
                  <c:v>39392</c:v>
                </c:pt>
                <c:pt idx="57">
                  <c:v>39421</c:v>
                </c:pt>
                <c:pt idx="58">
                  <c:v>39433</c:v>
                </c:pt>
                <c:pt idx="59">
                  <c:v>39462</c:v>
                </c:pt>
                <c:pt idx="60">
                  <c:v>39478</c:v>
                </c:pt>
                <c:pt idx="61">
                  <c:v>39492</c:v>
                </c:pt>
                <c:pt idx="62">
                  <c:v>39503</c:v>
                </c:pt>
                <c:pt idx="63">
                  <c:v>39518</c:v>
                </c:pt>
                <c:pt idx="64">
                  <c:v>39526</c:v>
                </c:pt>
                <c:pt idx="65">
                  <c:v>39552</c:v>
                </c:pt>
                <c:pt idx="66">
                  <c:v>39591</c:v>
                </c:pt>
                <c:pt idx="67">
                  <c:v>39625</c:v>
                </c:pt>
                <c:pt idx="68">
                  <c:v>39743</c:v>
                </c:pt>
                <c:pt idx="69">
                  <c:v>39758</c:v>
                </c:pt>
                <c:pt idx="70">
                  <c:v>39771</c:v>
                </c:pt>
                <c:pt idx="71">
                  <c:v>39785</c:v>
                </c:pt>
                <c:pt idx="72">
                  <c:v>39800</c:v>
                </c:pt>
                <c:pt idx="73">
                  <c:v>39825</c:v>
                </c:pt>
                <c:pt idx="74">
                  <c:v>39832</c:v>
                </c:pt>
                <c:pt idx="75">
                  <c:v>39847</c:v>
                </c:pt>
                <c:pt idx="76">
                  <c:v>39855</c:v>
                </c:pt>
                <c:pt idx="77">
                  <c:v>39860</c:v>
                </c:pt>
                <c:pt idx="78">
                  <c:v>39876</c:v>
                </c:pt>
                <c:pt idx="79">
                  <c:v>39919</c:v>
                </c:pt>
                <c:pt idx="80">
                  <c:v>39976</c:v>
                </c:pt>
                <c:pt idx="81">
                  <c:v>40030</c:v>
                </c:pt>
                <c:pt idx="82">
                  <c:v>40030</c:v>
                </c:pt>
                <c:pt idx="83">
                  <c:v>40092</c:v>
                </c:pt>
                <c:pt idx="84">
                  <c:v>40106</c:v>
                </c:pt>
                <c:pt idx="85">
                  <c:v>40119</c:v>
                </c:pt>
                <c:pt idx="86">
                  <c:v>40135</c:v>
                </c:pt>
                <c:pt idx="87">
                  <c:v>40147</c:v>
                </c:pt>
                <c:pt idx="88">
                  <c:v>40150</c:v>
                </c:pt>
                <c:pt idx="89">
                  <c:v>40163</c:v>
                </c:pt>
                <c:pt idx="90">
                  <c:v>40206</c:v>
                </c:pt>
                <c:pt idx="91">
                  <c:v>40219</c:v>
                </c:pt>
                <c:pt idx="92">
                  <c:v>40220</c:v>
                </c:pt>
                <c:pt idx="93">
                  <c:v>40234</c:v>
                </c:pt>
                <c:pt idx="94">
                  <c:v>40245</c:v>
                </c:pt>
                <c:pt idx="95">
                  <c:v>40288</c:v>
                </c:pt>
                <c:pt idx="96">
                  <c:v>40338</c:v>
                </c:pt>
                <c:pt idx="97">
                  <c:v>40394</c:v>
                </c:pt>
                <c:pt idx="98">
                  <c:v>40469</c:v>
                </c:pt>
                <c:pt idx="99">
                  <c:v>40477</c:v>
                </c:pt>
                <c:pt idx="100">
                  <c:v>40490</c:v>
                </c:pt>
                <c:pt idx="101">
                  <c:v>40503</c:v>
                </c:pt>
                <c:pt idx="102">
                  <c:v>40518</c:v>
                </c:pt>
                <c:pt idx="103">
                  <c:v>40525</c:v>
                </c:pt>
                <c:pt idx="104">
                  <c:v>40532</c:v>
                </c:pt>
                <c:pt idx="105">
                  <c:v>40555</c:v>
                </c:pt>
                <c:pt idx="106">
                  <c:v>40568</c:v>
                </c:pt>
                <c:pt idx="107">
                  <c:v>40577</c:v>
                </c:pt>
                <c:pt idx="108">
                  <c:v>40581</c:v>
                </c:pt>
                <c:pt idx="109">
                  <c:v>40582</c:v>
                </c:pt>
                <c:pt idx="110">
                  <c:v>40595</c:v>
                </c:pt>
                <c:pt idx="111">
                  <c:v>40616</c:v>
                </c:pt>
                <c:pt idx="112">
                  <c:v>40647</c:v>
                </c:pt>
                <c:pt idx="113">
                  <c:v>40693</c:v>
                </c:pt>
                <c:pt idx="114">
                  <c:v>40757</c:v>
                </c:pt>
                <c:pt idx="115">
                  <c:v>40820</c:v>
                </c:pt>
                <c:pt idx="116">
                  <c:v>40842</c:v>
                </c:pt>
                <c:pt idx="117">
                  <c:v>40854</c:v>
                </c:pt>
                <c:pt idx="118">
                  <c:v>40869</c:v>
                </c:pt>
                <c:pt idx="119">
                  <c:v>40882</c:v>
                </c:pt>
                <c:pt idx="120">
                  <c:v>40885</c:v>
                </c:pt>
                <c:pt idx="121">
                  <c:v>40896</c:v>
                </c:pt>
                <c:pt idx="122">
                  <c:v>40924</c:v>
                </c:pt>
                <c:pt idx="123">
                  <c:v>40939</c:v>
                </c:pt>
                <c:pt idx="124">
                  <c:v>40952</c:v>
                </c:pt>
                <c:pt idx="125">
                  <c:v>40954</c:v>
                </c:pt>
                <c:pt idx="126">
                  <c:v>40966</c:v>
                </c:pt>
                <c:pt idx="127">
                  <c:v>40981</c:v>
                </c:pt>
                <c:pt idx="128">
                  <c:v>41011</c:v>
                </c:pt>
                <c:pt idx="129">
                  <c:v>41072</c:v>
                </c:pt>
              </c:numCache>
            </c:numRef>
          </c:xVal>
          <c:yVal>
            <c:numRef>
              <c:f>'Rotoehu Inflows.xls'!$AE$180:$AE$309</c:f>
              <c:numCache>
                <c:formatCode>General</c:formatCode>
                <c:ptCount val="130"/>
                <c:pt idx="5">
                  <c:v>2.4554879293441774</c:v>
                </c:pt>
                <c:pt idx="6">
                  <c:v>4.6756224718093877</c:v>
                </c:pt>
                <c:pt idx="7">
                  <c:v>2.250892846441269</c:v>
                </c:pt>
                <c:pt idx="14">
                  <c:v>2.0756736968994143</c:v>
                </c:pt>
                <c:pt idx="17">
                  <c:v>1.9070207688331604</c:v>
                </c:pt>
                <c:pt idx="23">
                  <c:v>1.9593791436195374</c:v>
                </c:pt>
                <c:pt idx="24">
                  <c:v>1.9764000785350799</c:v>
                </c:pt>
                <c:pt idx="25">
                  <c:v>2.0545919408798219</c:v>
                </c:pt>
                <c:pt idx="26">
                  <c:v>1.6303679695129396</c:v>
                </c:pt>
                <c:pt idx="47">
                  <c:v>1.7107199617624285</c:v>
                </c:pt>
                <c:pt idx="50">
                  <c:v>1.8403200731277465</c:v>
                </c:pt>
                <c:pt idx="51">
                  <c:v>2.8062719372749334</c:v>
                </c:pt>
                <c:pt idx="52">
                  <c:v>1.4446079921722412</c:v>
                </c:pt>
                <c:pt idx="53">
                  <c:v>1.866240074157715</c:v>
                </c:pt>
                <c:pt idx="54">
                  <c:v>2.34800650806427</c:v>
                </c:pt>
                <c:pt idx="58">
                  <c:v>1.2744000077247621</c:v>
                </c:pt>
                <c:pt idx="61">
                  <c:v>1.5551999330520632</c:v>
                </c:pt>
                <c:pt idx="64">
                  <c:v>1.4043456225872042</c:v>
                </c:pt>
                <c:pt idx="65">
                  <c:v>3.7366274030685429</c:v>
                </c:pt>
                <c:pt idx="66">
                  <c:v>2.3950080951690675</c:v>
                </c:pt>
                <c:pt idx="67">
                  <c:v>2.5310880194664005</c:v>
                </c:pt>
                <c:pt idx="80">
                  <c:v>1.5869952753782273</c:v>
                </c:pt>
                <c:pt idx="81">
                  <c:v>1.6251839911937713</c:v>
                </c:pt>
                <c:pt idx="82">
                  <c:v>4.6785599412918089</c:v>
                </c:pt>
                <c:pt idx="83">
                  <c:v>4.097952043104172</c:v>
                </c:pt>
                <c:pt idx="88">
                  <c:v>3.7359360072612762</c:v>
                </c:pt>
                <c:pt idx="91">
                  <c:v>3.069446472787857</c:v>
                </c:pt>
                <c:pt idx="95">
                  <c:v>2.5411968863010408</c:v>
                </c:pt>
                <c:pt idx="96">
                  <c:v>3.588883165454865</c:v>
                </c:pt>
                <c:pt idx="97">
                  <c:v>2.9405377372741701</c:v>
                </c:pt>
                <c:pt idx="98">
                  <c:v>3.4884863087654114</c:v>
                </c:pt>
                <c:pt idx="103">
                  <c:v>6.7728957515716566</c:v>
                </c:pt>
                <c:pt idx="112">
                  <c:v>2.4470208563804627</c:v>
                </c:pt>
                <c:pt idx="113">
                  <c:v>3.6862559645175939</c:v>
                </c:pt>
                <c:pt idx="114">
                  <c:v>3.7467360227108002</c:v>
                </c:pt>
                <c:pt idx="115">
                  <c:v>3.3975935022354129</c:v>
                </c:pt>
                <c:pt idx="120">
                  <c:v>2.7311039214134216</c:v>
                </c:pt>
                <c:pt idx="125">
                  <c:v>4.573497621917725</c:v>
                </c:pt>
                <c:pt idx="128">
                  <c:v>2.7216000115871433</c:v>
                </c:pt>
                <c:pt idx="129">
                  <c:v>3.6617183315277106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398848"/>
        <c:axId val="62400384"/>
      </c:scatterChart>
      <c:valAx>
        <c:axId val="62398848"/>
        <c:scaling>
          <c:orientation val="minMax"/>
          <c:min val="36892"/>
        </c:scaling>
        <c:delete val="0"/>
        <c:axPos val="b"/>
        <c:numFmt formatCode="mm/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62400384"/>
        <c:crosses val="autoZero"/>
        <c:crossBetween val="midCat"/>
      </c:valAx>
      <c:valAx>
        <c:axId val="62400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TP  load (kg/day)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62398848"/>
        <c:crosses val="autoZero"/>
        <c:crossBetween val="midCat"/>
      </c:valAx>
    </c:plotArea>
    <c:legend>
      <c:legendPos val="t"/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261023686892833E-2"/>
          <c:y val="0.13497016699621103"/>
          <c:w val="0.82156860279799304"/>
          <c:h val="0.71113966002158735"/>
        </c:manualLayout>
      </c:layout>
      <c:scatterChart>
        <c:scatterStyle val="lineMarker"/>
        <c:varyColors val="0"/>
        <c:ser>
          <c:idx val="0"/>
          <c:order val="0"/>
          <c:tx>
            <c:v>Te Pohue</c:v>
          </c:tx>
          <c:spPr>
            <a:ln w="28575">
              <a:noFill/>
            </a:ln>
          </c:spPr>
          <c:marker>
            <c:symbol val="square"/>
            <c:size val="7"/>
          </c:marker>
          <c:xVal>
            <c:numRef>
              <c:f>'Rotoehu Inflows.xls'!$H$2:$H$50</c:f>
              <c:numCache>
                <c:formatCode>dd/mm/yy</c:formatCode>
                <c:ptCount val="49"/>
                <c:pt idx="0">
                  <c:v>37105</c:v>
                </c:pt>
                <c:pt idx="1">
                  <c:v>37133</c:v>
                </c:pt>
                <c:pt idx="2">
                  <c:v>37180</c:v>
                </c:pt>
                <c:pt idx="3">
                  <c:v>37287</c:v>
                </c:pt>
                <c:pt idx="4">
                  <c:v>37341</c:v>
                </c:pt>
                <c:pt idx="5">
                  <c:v>37370</c:v>
                </c:pt>
                <c:pt idx="6">
                  <c:v>37425</c:v>
                </c:pt>
                <c:pt idx="7">
                  <c:v>37482</c:v>
                </c:pt>
                <c:pt idx="8">
                  <c:v>37538</c:v>
                </c:pt>
                <c:pt idx="9">
                  <c:v>37610</c:v>
                </c:pt>
                <c:pt idx="10">
                  <c:v>37677</c:v>
                </c:pt>
                <c:pt idx="11">
                  <c:v>37720</c:v>
                </c:pt>
                <c:pt idx="12">
                  <c:v>37796</c:v>
                </c:pt>
                <c:pt idx="13">
                  <c:v>37845</c:v>
                </c:pt>
                <c:pt idx="14">
                  <c:v>37902</c:v>
                </c:pt>
                <c:pt idx="15">
                  <c:v>37967</c:v>
                </c:pt>
                <c:pt idx="16">
                  <c:v>38021</c:v>
                </c:pt>
                <c:pt idx="17">
                  <c:v>38095</c:v>
                </c:pt>
                <c:pt idx="18">
                  <c:v>38140</c:v>
                </c:pt>
                <c:pt idx="19">
                  <c:v>38384</c:v>
                </c:pt>
                <c:pt idx="20">
                  <c:v>38442</c:v>
                </c:pt>
                <c:pt idx="21">
                  <c:v>38502</c:v>
                </c:pt>
                <c:pt idx="22">
                  <c:v>38568</c:v>
                </c:pt>
                <c:pt idx="23">
                  <c:v>38623</c:v>
                </c:pt>
                <c:pt idx="24">
                  <c:v>38658</c:v>
                </c:pt>
                <c:pt idx="25">
                  <c:v>38755</c:v>
                </c:pt>
                <c:pt idx="26">
                  <c:v>38810</c:v>
                </c:pt>
                <c:pt idx="27">
                  <c:v>38845</c:v>
                </c:pt>
                <c:pt idx="28">
                  <c:v>38902</c:v>
                </c:pt>
                <c:pt idx="29">
                  <c:v>38965</c:v>
                </c:pt>
                <c:pt idx="30">
                  <c:v>39028</c:v>
                </c:pt>
                <c:pt idx="31">
                  <c:v>39091</c:v>
                </c:pt>
                <c:pt idx="32">
                  <c:v>39127</c:v>
                </c:pt>
                <c:pt idx="33">
                  <c:v>39160</c:v>
                </c:pt>
                <c:pt idx="34">
                  <c:v>39213</c:v>
                </c:pt>
                <c:pt idx="35">
                  <c:v>39268</c:v>
                </c:pt>
                <c:pt idx="36">
                  <c:v>39492</c:v>
                </c:pt>
                <c:pt idx="37">
                  <c:v>39591</c:v>
                </c:pt>
                <c:pt idx="38">
                  <c:v>39625</c:v>
                </c:pt>
                <c:pt idx="39">
                  <c:v>39794</c:v>
                </c:pt>
                <c:pt idx="40">
                  <c:v>39855</c:v>
                </c:pt>
                <c:pt idx="41">
                  <c:v>39919</c:v>
                </c:pt>
                <c:pt idx="42">
                  <c:v>39976</c:v>
                </c:pt>
                <c:pt idx="43">
                  <c:v>40394</c:v>
                </c:pt>
                <c:pt idx="44">
                  <c:v>40469</c:v>
                </c:pt>
                <c:pt idx="45">
                  <c:v>40525</c:v>
                </c:pt>
                <c:pt idx="46">
                  <c:v>40577</c:v>
                </c:pt>
                <c:pt idx="47">
                  <c:v>40647</c:v>
                </c:pt>
                <c:pt idx="48">
                  <c:v>40693</c:v>
                </c:pt>
              </c:numCache>
            </c:numRef>
          </c:xVal>
          <c:yVal>
            <c:numRef>
              <c:f>'Rotoehu Inflows.xls'!$AD$2:$AD$50</c:f>
              <c:numCache>
                <c:formatCode>General</c:formatCode>
                <c:ptCount val="49"/>
                <c:pt idx="10" formatCode="0.000">
                  <c:v>2.3803200924396517</c:v>
                </c:pt>
                <c:pt idx="11" formatCode="0.000">
                  <c:v>7.8993793084144599</c:v>
                </c:pt>
                <c:pt idx="12" formatCode="0.000">
                  <c:v>4.90976629486084</c:v>
                </c:pt>
                <c:pt idx="13" formatCode="0.000">
                  <c:v>3.7959840645790099</c:v>
                </c:pt>
                <c:pt idx="16" formatCode="0.000">
                  <c:v>5.6256769844055183</c:v>
                </c:pt>
                <c:pt idx="18" formatCode="0.000">
                  <c:v>3.6733823822021483</c:v>
                </c:pt>
                <c:pt idx="19" formatCode="0.000">
                  <c:v>5.0457600545883183</c:v>
                </c:pt>
                <c:pt idx="20" formatCode="0.000">
                  <c:v>2.8848959949016573</c:v>
                </c:pt>
                <c:pt idx="21" formatCode="0.000">
                  <c:v>3.0357504135131834</c:v>
                </c:pt>
                <c:pt idx="22" formatCode="0.000">
                  <c:v>4.2993505512714387</c:v>
                </c:pt>
                <c:pt idx="23" formatCode="0.000">
                  <c:v>3.5925119573593136</c:v>
                </c:pt>
                <c:pt idx="24" formatCode="0.000">
                  <c:v>4.4375039703369143</c:v>
                </c:pt>
                <c:pt idx="26" formatCode="0.000">
                  <c:v>5.1839998841285713</c:v>
                </c:pt>
                <c:pt idx="27" formatCode="0.000">
                  <c:v>6.8402880542278295</c:v>
                </c:pt>
                <c:pt idx="28" formatCode="0.000">
                  <c:v>9.0240480380058301</c:v>
                </c:pt>
                <c:pt idx="29" formatCode="0.000">
                  <c:v>6.2277120577812202</c:v>
                </c:pt>
                <c:pt idx="30" formatCode="0.000">
                  <c:v>4.1471999073028574</c:v>
                </c:pt>
                <c:pt idx="31" formatCode="0.000">
                  <c:v>3.735072063446045</c:v>
                </c:pt>
                <c:pt idx="32" formatCode="0.000">
                  <c:v>1.25798398475647</c:v>
                </c:pt>
                <c:pt idx="33" formatCode="0.000">
                  <c:v>2.9384640963792803</c:v>
                </c:pt>
                <c:pt idx="35" formatCode="0.000">
                  <c:v>3.8154240627765659</c:v>
                </c:pt>
                <c:pt idx="36" formatCode="0.000">
                  <c:v>1.539648014831543</c:v>
                </c:pt>
                <c:pt idx="37" formatCode="0.000">
                  <c:v>2.5297919769287112</c:v>
                </c:pt>
                <c:pt idx="38" formatCode="0.000">
                  <c:v>3.9484798908233647</c:v>
                </c:pt>
                <c:pt idx="39" formatCode="0.000">
                  <c:v>3.4127999398112303</c:v>
                </c:pt>
                <c:pt idx="40" formatCode="0.000">
                  <c:v>3.0481919318676001</c:v>
                </c:pt>
                <c:pt idx="41" formatCode="0.000">
                  <c:v>2.4952319319963454</c:v>
                </c:pt>
                <c:pt idx="42" formatCode="0.000">
                  <c:v>2.6205119863271715</c:v>
                </c:pt>
                <c:pt idx="43" formatCode="0.000">
                  <c:v>2.0373119110107423</c:v>
                </c:pt>
                <c:pt idx="44" formatCode="0.000">
                  <c:v>4.6949758277893068</c:v>
                </c:pt>
                <c:pt idx="45" formatCode="0.000">
                  <c:v>2.9410560379028321</c:v>
                </c:pt>
                <c:pt idx="46" formatCode="0.000">
                  <c:v>4.9351680519104013</c:v>
                </c:pt>
                <c:pt idx="47" formatCode="0.000">
                  <c:v>4.6967039703369142</c:v>
                </c:pt>
                <c:pt idx="48" formatCode="0.000">
                  <c:v>8.1544317008972165</c:v>
                </c:pt>
              </c:numCache>
            </c:numRef>
          </c:yVal>
          <c:smooth val="0"/>
        </c:ser>
        <c:ser>
          <c:idx val="1"/>
          <c:order val="1"/>
          <c:tx>
            <c:v>Te Maero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Maero!$H$2:$H$49</c:f>
              <c:numCache>
                <c:formatCode>dd/mm/yy</c:formatCode>
                <c:ptCount val="48"/>
                <c:pt idx="0">
                  <c:v>37610</c:v>
                </c:pt>
                <c:pt idx="1">
                  <c:v>37677</c:v>
                </c:pt>
                <c:pt idx="2">
                  <c:v>37720</c:v>
                </c:pt>
                <c:pt idx="3">
                  <c:v>37796</c:v>
                </c:pt>
                <c:pt idx="4">
                  <c:v>37845</c:v>
                </c:pt>
                <c:pt idx="5">
                  <c:v>37902</c:v>
                </c:pt>
                <c:pt idx="6">
                  <c:v>37965</c:v>
                </c:pt>
                <c:pt idx="7">
                  <c:v>38021</c:v>
                </c:pt>
                <c:pt idx="8">
                  <c:v>38095</c:v>
                </c:pt>
                <c:pt idx="9">
                  <c:v>38140</c:v>
                </c:pt>
                <c:pt idx="10">
                  <c:v>38384</c:v>
                </c:pt>
                <c:pt idx="11">
                  <c:v>38442</c:v>
                </c:pt>
                <c:pt idx="12">
                  <c:v>38502</c:v>
                </c:pt>
                <c:pt idx="13">
                  <c:v>38568</c:v>
                </c:pt>
                <c:pt idx="14">
                  <c:v>38623</c:v>
                </c:pt>
                <c:pt idx="15">
                  <c:v>38658</c:v>
                </c:pt>
                <c:pt idx="16">
                  <c:v>38755</c:v>
                </c:pt>
                <c:pt idx="17">
                  <c:v>38810</c:v>
                </c:pt>
                <c:pt idx="18">
                  <c:v>38845</c:v>
                </c:pt>
                <c:pt idx="19">
                  <c:v>38902</c:v>
                </c:pt>
                <c:pt idx="20">
                  <c:v>38965</c:v>
                </c:pt>
                <c:pt idx="21">
                  <c:v>39028</c:v>
                </c:pt>
                <c:pt idx="22">
                  <c:v>39091</c:v>
                </c:pt>
                <c:pt idx="23">
                  <c:v>39127</c:v>
                </c:pt>
                <c:pt idx="24">
                  <c:v>39160</c:v>
                </c:pt>
                <c:pt idx="25">
                  <c:v>39213</c:v>
                </c:pt>
                <c:pt idx="26">
                  <c:v>39268</c:v>
                </c:pt>
                <c:pt idx="27">
                  <c:v>39324</c:v>
                </c:pt>
                <c:pt idx="28">
                  <c:v>39337</c:v>
                </c:pt>
                <c:pt idx="29">
                  <c:v>39384</c:v>
                </c:pt>
                <c:pt idx="30">
                  <c:v>39394</c:v>
                </c:pt>
                <c:pt idx="31">
                  <c:v>39433</c:v>
                </c:pt>
                <c:pt idx="32">
                  <c:v>39468</c:v>
                </c:pt>
                <c:pt idx="33">
                  <c:v>39492</c:v>
                </c:pt>
                <c:pt idx="34">
                  <c:v>39526</c:v>
                </c:pt>
                <c:pt idx="35">
                  <c:v>39552</c:v>
                </c:pt>
                <c:pt idx="36">
                  <c:v>39591</c:v>
                </c:pt>
                <c:pt idx="37">
                  <c:v>39625</c:v>
                </c:pt>
                <c:pt idx="38">
                  <c:v>39794</c:v>
                </c:pt>
                <c:pt idx="39">
                  <c:v>39855</c:v>
                </c:pt>
                <c:pt idx="40">
                  <c:v>39919</c:v>
                </c:pt>
                <c:pt idx="41">
                  <c:v>39976</c:v>
                </c:pt>
                <c:pt idx="42">
                  <c:v>40394</c:v>
                </c:pt>
                <c:pt idx="43">
                  <c:v>40469</c:v>
                </c:pt>
                <c:pt idx="44">
                  <c:v>40525</c:v>
                </c:pt>
                <c:pt idx="45">
                  <c:v>40577</c:v>
                </c:pt>
                <c:pt idx="46">
                  <c:v>40647</c:v>
                </c:pt>
                <c:pt idx="47">
                  <c:v>40693</c:v>
                </c:pt>
              </c:numCache>
            </c:numRef>
          </c:xVal>
          <c:yVal>
            <c:numRef>
              <c:f>Maero!$AC$2:$AC$49</c:f>
              <c:numCache>
                <c:formatCode>General</c:formatCode>
                <c:ptCount val="48"/>
                <c:pt idx="0" formatCode="0.00">
                  <c:v>15.317423858070375</c:v>
                </c:pt>
                <c:pt idx="2" formatCode="0.00">
                  <c:v>9.888480086517335</c:v>
                </c:pt>
                <c:pt idx="3" formatCode="0.00">
                  <c:v>10.838880271911624</c:v>
                </c:pt>
                <c:pt idx="5" formatCode="0.00">
                  <c:v>11.203833918857574</c:v>
                </c:pt>
                <c:pt idx="6" formatCode="0.00">
                  <c:v>15.758063409519195</c:v>
                </c:pt>
                <c:pt idx="7" formatCode="0.00">
                  <c:v>15.137538811969758</c:v>
                </c:pt>
                <c:pt idx="10" formatCode="0.00">
                  <c:v>15.262387233638764</c:v>
                </c:pt>
                <c:pt idx="11" formatCode="0.00">
                  <c:v>12.132288203573228</c:v>
                </c:pt>
                <c:pt idx="12" formatCode="0.00">
                  <c:v>13.646880709648135</c:v>
                </c:pt>
                <c:pt idx="14" formatCode="0.00">
                  <c:v>12.7915197445035</c:v>
                </c:pt>
                <c:pt idx="15" formatCode="0.00">
                  <c:v>6.7259808350086221</c:v>
                </c:pt>
                <c:pt idx="16" formatCode="0.00">
                  <c:v>13.377571195864677</c:v>
                </c:pt>
                <c:pt idx="17" formatCode="0.00">
                  <c:v>14.904000463485719</c:v>
                </c:pt>
                <c:pt idx="18" formatCode="0.00">
                  <c:v>13.837823814618588</c:v>
                </c:pt>
                <c:pt idx="21" formatCode="0.00">
                  <c:v>15.365376560354234</c:v>
                </c:pt>
                <c:pt idx="22" formatCode="0.00">
                  <c:v>14.55822738761902</c:v>
                </c:pt>
                <c:pt idx="24" formatCode="0.00">
                  <c:v>9.9791997769474996</c:v>
                </c:pt>
                <c:pt idx="26" formatCode="0.00">
                  <c:v>11.877407459163667</c:v>
                </c:pt>
                <c:pt idx="27" formatCode="0.00">
                  <c:v>13.30974684276581</c:v>
                </c:pt>
                <c:pt idx="28" formatCode="0.00">
                  <c:v>14.29539789276123</c:v>
                </c:pt>
                <c:pt idx="29" formatCode="0.00">
                  <c:v>10.873958421134949</c:v>
                </c:pt>
                <c:pt idx="30" formatCode="0.00">
                  <c:v>9.517133080244065</c:v>
                </c:pt>
                <c:pt idx="31" formatCode="0.00">
                  <c:v>10.8101946516037</c:v>
                </c:pt>
                <c:pt idx="32" formatCode="0.00">
                  <c:v>10.186560430526734</c:v>
                </c:pt>
                <c:pt idx="33" formatCode="0.00">
                  <c:v>9.4251172027587895</c:v>
                </c:pt>
                <c:pt idx="34" formatCode="0.00">
                  <c:v>9.7581024488925951</c:v>
                </c:pt>
                <c:pt idx="35" formatCode="0.00">
                  <c:v>9.5663805839538583</c:v>
                </c:pt>
                <c:pt idx="36" formatCode="0.00">
                  <c:v>9.4616644768238078</c:v>
                </c:pt>
                <c:pt idx="37" formatCode="0.00">
                  <c:v>10.313049429416658</c:v>
                </c:pt>
                <c:pt idx="38" formatCode="0.00">
                  <c:v>15.23232000553608</c:v>
                </c:pt>
                <c:pt idx="39" formatCode="0.00">
                  <c:v>12.441599588012696</c:v>
                </c:pt>
                <c:pt idx="40" formatCode="0.00">
                  <c:v>9.9221757408857361</c:v>
                </c:pt>
                <c:pt idx="41" formatCode="0.00">
                  <c:v>10.905840079307557</c:v>
                </c:pt>
                <c:pt idx="43" formatCode="0.00">
                  <c:v>17.195328132247926</c:v>
                </c:pt>
                <c:pt idx="44" formatCode="0.00">
                  <c:v>14.688000000000002</c:v>
                </c:pt>
                <c:pt idx="46" formatCode="0.00">
                  <c:v>19.375200473785402</c:v>
                </c:pt>
                <c:pt idx="47" formatCode="0.00">
                  <c:v>23.755680580902101</c:v>
                </c:pt>
              </c:numCache>
            </c:numRef>
          </c:yVal>
          <c:smooth val="0"/>
        </c:ser>
        <c:ser>
          <c:idx val="2"/>
          <c:order val="2"/>
          <c:tx>
            <c:v>Outlet Soda Springs</c:v>
          </c:tx>
          <c:spPr>
            <a:ln w="28575">
              <a:noFill/>
            </a:ln>
          </c:spPr>
          <c:xVal>
            <c:numRef>
              <c:f>'Rotoehu Inflows.xls'!$H$180:$H$309</c:f>
              <c:numCache>
                <c:formatCode>dd/mm/yy</c:formatCode>
                <c:ptCount val="130"/>
                <c:pt idx="0">
                  <c:v>37133</c:v>
                </c:pt>
                <c:pt idx="1">
                  <c:v>37287</c:v>
                </c:pt>
                <c:pt idx="2">
                  <c:v>37341</c:v>
                </c:pt>
                <c:pt idx="3">
                  <c:v>37370</c:v>
                </c:pt>
                <c:pt idx="4">
                  <c:v>37425</c:v>
                </c:pt>
                <c:pt idx="5">
                  <c:v>37482</c:v>
                </c:pt>
                <c:pt idx="6">
                  <c:v>37538</c:v>
                </c:pt>
                <c:pt idx="7">
                  <c:v>37610</c:v>
                </c:pt>
                <c:pt idx="8">
                  <c:v>37712</c:v>
                </c:pt>
                <c:pt idx="9">
                  <c:v>37727</c:v>
                </c:pt>
                <c:pt idx="10">
                  <c:v>37950</c:v>
                </c:pt>
                <c:pt idx="11">
                  <c:v>37967</c:v>
                </c:pt>
                <c:pt idx="12">
                  <c:v>37992</c:v>
                </c:pt>
                <c:pt idx="13">
                  <c:v>38013</c:v>
                </c:pt>
                <c:pt idx="14">
                  <c:v>38021</c:v>
                </c:pt>
                <c:pt idx="15">
                  <c:v>38048</c:v>
                </c:pt>
                <c:pt idx="16">
                  <c:v>38095</c:v>
                </c:pt>
                <c:pt idx="17">
                  <c:v>38140</c:v>
                </c:pt>
                <c:pt idx="18">
                  <c:v>38295</c:v>
                </c:pt>
                <c:pt idx="19">
                  <c:v>38314</c:v>
                </c:pt>
                <c:pt idx="20">
                  <c:v>38329</c:v>
                </c:pt>
                <c:pt idx="21">
                  <c:v>38362</c:v>
                </c:pt>
                <c:pt idx="22">
                  <c:v>38371</c:v>
                </c:pt>
                <c:pt idx="23">
                  <c:v>38384</c:v>
                </c:pt>
                <c:pt idx="24">
                  <c:v>38442</c:v>
                </c:pt>
                <c:pt idx="25">
                  <c:v>38502</c:v>
                </c:pt>
                <c:pt idx="26">
                  <c:v>38568</c:v>
                </c:pt>
                <c:pt idx="27">
                  <c:v>38623</c:v>
                </c:pt>
                <c:pt idx="28">
                  <c:v>38659</c:v>
                </c:pt>
                <c:pt idx="29">
                  <c:v>38665</c:v>
                </c:pt>
                <c:pt idx="30">
                  <c:v>38673</c:v>
                </c:pt>
                <c:pt idx="31">
                  <c:v>38684</c:v>
                </c:pt>
                <c:pt idx="32">
                  <c:v>38701</c:v>
                </c:pt>
                <c:pt idx="33">
                  <c:v>38729</c:v>
                </c:pt>
                <c:pt idx="34">
                  <c:v>38756</c:v>
                </c:pt>
                <c:pt idx="35">
                  <c:v>38790</c:v>
                </c:pt>
                <c:pt idx="36">
                  <c:v>38867</c:v>
                </c:pt>
                <c:pt idx="37">
                  <c:v>38891</c:v>
                </c:pt>
                <c:pt idx="38">
                  <c:v>38988</c:v>
                </c:pt>
                <c:pt idx="39">
                  <c:v>38999</c:v>
                </c:pt>
                <c:pt idx="40">
                  <c:v>39015</c:v>
                </c:pt>
                <c:pt idx="41">
                  <c:v>39027</c:v>
                </c:pt>
                <c:pt idx="42">
                  <c:v>39036</c:v>
                </c:pt>
                <c:pt idx="43">
                  <c:v>39050</c:v>
                </c:pt>
                <c:pt idx="44">
                  <c:v>39065</c:v>
                </c:pt>
                <c:pt idx="45">
                  <c:v>39104</c:v>
                </c:pt>
                <c:pt idx="46">
                  <c:v>39118</c:v>
                </c:pt>
                <c:pt idx="47">
                  <c:v>39127</c:v>
                </c:pt>
                <c:pt idx="48">
                  <c:v>39132</c:v>
                </c:pt>
                <c:pt idx="49">
                  <c:v>39146</c:v>
                </c:pt>
                <c:pt idx="50">
                  <c:v>39160</c:v>
                </c:pt>
                <c:pt idx="51">
                  <c:v>39213</c:v>
                </c:pt>
                <c:pt idx="52">
                  <c:v>39268</c:v>
                </c:pt>
                <c:pt idx="53">
                  <c:v>39324</c:v>
                </c:pt>
                <c:pt idx="54">
                  <c:v>39337</c:v>
                </c:pt>
                <c:pt idx="55">
                  <c:v>39380</c:v>
                </c:pt>
                <c:pt idx="56">
                  <c:v>39392</c:v>
                </c:pt>
                <c:pt idx="57">
                  <c:v>39421</c:v>
                </c:pt>
                <c:pt idx="58">
                  <c:v>39433</c:v>
                </c:pt>
                <c:pt idx="59">
                  <c:v>39462</c:v>
                </c:pt>
                <c:pt idx="60">
                  <c:v>39478</c:v>
                </c:pt>
                <c:pt idx="61">
                  <c:v>39492</c:v>
                </c:pt>
                <c:pt idx="62">
                  <c:v>39503</c:v>
                </c:pt>
                <c:pt idx="63">
                  <c:v>39518</c:v>
                </c:pt>
                <c:pt idx="64">
                  <c:v>39526</c:v>
                </c:pt>
                <c:pt idx="65">
                  <c:v>39552</c:v>
                </c:pt>
                <c:pt idx="66">
                  <c:v>39591</c:v>
                </c:pt>
                <c:pt idx="67">
                  <c:v>39625</c:v>
                </c:pt>
                <c:pt idx="68">
                  <c:v>39743</c:v>
                </c:pt>
                <c:pt idx="69">
                  <c:v>39758</c:v>
                </c:pt>
                <c:pt idx="70">
                  <c:v>39771</c:v>
                </c:pt>
                <c:pt idx="71">
                  <c:v>39785</c:v>
                </c:pt>
                <c:pt idx="72">
                  <c:v>39800</c:v>
                </c:pt>
                <c:pt idx="73">
                  <c:v>39825</c:v>
                </c:pt>
                <c:pt idx="74">
                  <c:v>39832</c:v>
                </c:pt>
                <c:pt idx="75">
                  <c:v>39847</c:v>
                </c:pt>
                <c:pt idx="76">
                  <c:v>39855</c:v>
                </c:pt>
                <c:pt idx="77">
                  <c:v>39860</c:v>
                </c:pt>
                <c:pt idx="78">
                  <c:v>39876</c:v>
                </c:pt>
                <c:pt idx="79">
                  <c:v>39919</c:v>
                </c:pt>
                <c:pt idx="80">
                  <c:v>39976</c:v>
                </c:pt>
                <c:pt idx="81">
                  <c:v>40030</c:v>
                </c:pt>
                <c:pt idx="82">
                  <c:v>40030</c:v>
                </c:pt>
                <c:pt idx="83">
                  <c:v>40092</c:v>
                </c:pt>
                <c:pt idx="84">
                  <c:v>40106</c:v>
                </c:pt>
                <c:pt idx="85">
                  <c:v>40119</c:v>
                </c:pt>
                <c:pt idx="86">
                  <c:v>40135</c:v>
                </c:pt>
                <c:pt idx="87">
                  <c:v>40147</c:v>
                </c:pt>
                <c:pt idx="88">
                  <c:v>40150</c:v>
                </c:pt>
                <c:pt idx="89">
                  <c:v>40163</c:v>
                </c:pt>
                <c:pt idx="90">
                  <c:v>40206</c:v>
                </c:pt>
                <c:pt idx="91">
                  <c:v>40219</c:v>
                </c:pt>
                <c:pt idx="92">
                  <c:v>40220</c:v>
                </c:pt>
                <c:pt idx="93">
                  <c:v>40234</c:v>
                </c:pt>
                <c:pt idx="94">
                  <c:v>40245</c:v>
                </c:pt>
                <c:pt idx="95">
                  <c:v>40288</c:v>
                </c:pt>
                <c:pt idx="96">
                  <c:v>40338</c:v>
                </c:pt>
                <c:pt idx="97">
                  <c:v>40394</c:v>
                </c:pt>
                <c:pt idx="98">
                  <c:v>40469</c:v>
                </c:pt>
                <c:pt idx="99">
                  <c:v>40477</c:v>
                </c:pt>
                <c:pt idx="100">
                  <c:v>40490</c:v>
                </c:pt>
                <c:pt idx="101">
                  <c:v>40503</c:v>
                </c:pt>
                <c:pt idx="102">
                  <c:v>40518</c:v>
                </c:pt>
                <c:pt idx="103">
                  <c:v>40525</c:v>
                </c:pt>
                <c:pt idx="104">
                  <c:v>40532</c:v>
                </c:pt>
                <c:pt idx="105">
                  <c:v>40555</c:v>
                </c:pt>
                <c:pt idx="106">
                  <c:v>40568</c:v>
                </c:pt>
                <c:pt idx="107">
                  <c:v>40577</c:v>
                </c:pt>
                <c:pt idx="108">
                  <c:v>40581</c:v>
                </c:pt>
                <c:pt idx="109">
                  <c:v>40582</c:v>
                </c:pt>
                <c:pt idx="110">
                  <c:v>40595</c:v>
                </c:pt>
                <c:pt idx="111">
                  <c:v>40616</c:v>
                </c:pt>
                <c:pt idx="112">
                  <c:v>40647</c:v>
                </c:pt>
                <c:pt idx="113">
                  <c:v>40693</c:v>
                </c:pt>
                <c:pt idx="114">
                  <c:v>40757</c:v>
                </c:pt>
                <c:pt idx="115">
                  <c:v>40820</c:v>
                </c:pt>
                <c:pt idx="116">
                  <c:v>40842</c:v>
                </c:pt>
                <c:pt idx="117">
                  <c:v>40854</c:v>
                </c:pt>
                <c:pt idx="118">
                  <c:v>40869</c:v>
                </c:pt>
                <c:pt idx="119">
                  <c:v>40882</c:v>
                </c:pt>
                <c:pt idx="120">
                  <c:v>40885</c:v>
                </c:pt>
                <c:pt idx="121">
                  <c:v>40896</c:v>
                </c:pt>
                <c:pt idx="122">
                  <c:v>40924</c:v>
                </c:pt>
                <c:pt idx="123">
                  <c:v>40939</c:v>
                </c:pt>
                <c:pt idx="124">
                  <c:v>40952</c:v>
                </c:pt>
                <c:pt idx="125">
                  <c:v>40954</c:v>
                </c:pt>
                <c:pt idx="126">
                  <c:v>40966</c:v>
                </c:pt>
                <c:pt idx="127">
                  <c:v>40981</c:v>
                </c:pt>
                <c:pt idx="128">
                  <c:v>41011</c:v>
                </c:pt>
                <c:pt idx="129">
                  <c:v>41072</c:v>
                </c:pt>
              </c:numCache>
            </c:numRef>
          </c:xVal>
          <c:yVal>
            <c:numRef>
              <c:f>'Rotoehu Inflows.xls'!$AD$180:$AD$309</c:f>
              <c:numCache>
                <c:formatCode>General</c:formatCode>
                <c:ptCount val="130"/>
                <c:pt idx="5">
                  <c:v>9.3308543838500988</c:v>
                </c:pt>
                <c:pt idx="6">
                  <c:v>6.5688190478324904</c:v>
                </c:pt>
                <c:pt idx="7">
                  <c:v>6.3342431363582614</c:v>
                </c:pt>
                <c:pt idx="14">
                  <c:v>7.3301757144927997</c:v>
                </c:pt>
                <c:pt idx="17">
                  <c:v>6.5515391853332519</c:v>
                </c:pt>
                <c:pt idx="23">
                  <c:v>9.9658078087091457</c:v>
                </c:pt>
                <c:pt idx="24">
                  <c:v>10.145519748687745</c:v>
                </c:pt>
                <c:pt idx="25">
                  <c:v>8.303385535812378</c:v>
                </c:pt>
                <c:pt idx="47">
                  <c:v>8.2399681291580205</c:v>
                </c:pt>
                <c:pt idx="50">
                  <c:v>5.643647919559478</c:v>
                </c:pt>
                <c:pt idx="51">
                  <c:v>7.1910719372749341</c:v>
                </c:pt>
                <c:pt idx="52">
                  <c:v>5.0955263545989986</c:v>
                </c:pt>
                <c:pt idx="53">
                  <c:v>8.2252799835205082</c:v>
                </c:pt>
                <c:pt idx="54">
                  <c:v>8.7975937133789071</c:v>
                </c:pt>
                <c:pt idx="58">
                  <c:v>5.8428000926971437</c:v>
                </c:pt>
                <c:pt idx="61">
                  <c:v>5.7131998300552373</c:v>
                </c:pt>
                <c:pt idx="64">
                  <c:v>5.8402942777633671</c:v>
                </c:pt>
                <c:pt idx="65">
                  <c:v>8.4623617588520048</c:v>
                </c:pt>
                <c:pt idx="66">
                  <c:v>7.4644414604187013</c:v>
                </c:pt>
                <c:pt idx="67">
                  <c:v>10.777535941600801</c:v>
                </c:pt>
                <c:pt idx="80">
                  <c:v>6.9183072716832159</c:v>
                </c:pt>
                <c:pt idx="81">
                  <c:v>8.0028001651167866</c:v>
                </c:pt>
                <c:pt idx="82">
                  <c:v>13.075343712329865</c:v>
                </c:pt>
                <c:pt idx="83">
                  <c:v>12.824179326438907</c:v>
                </c:pt>
                <c:pt idx="88">
                  <c:v>10.273823641777039</c:v>
                </c:pt>
                <c:pt idx="91">
                  <c:v>8.1851902662277229</c:v>
                </c:pt>
                <c:pt idx="95">
                  <c:v>7.2099072810173039</c:v>
                </c:pt>
                <c:pt idx="96">
                  <c:v>11.257055893707276</c:v>
                </c:pt>
                <c:pt idx="97">
                  <c:v>10.281600000000001</c:v>
                </c:pt>
                <c:pt idx="98">
                  <c:v>6.9413757453918459</c:v>
                </c:pt>
                <c:pt idx="103">
                  <c:v>9.8988478757858296</c:v>
                </c:pt>
                <c:pt idx="112">
                  <c:v>11.535954984283448</c:v>
                </c:pt>
                <c:pt idx="113">
                  <c:v>15.431904567718508</c:v>
                </c:pt>
                <c:pt idx="114">
                  <c:v>15.240960605621339</c:v>
                </c:pt>
                <c:pt idx="115">
                  <c:v>12.535949181747437</c:v>
                </c:pt>
                <c:pt idx="120">
                  <c:v>10.340525267028809</c:v>
                </c:pt>
                <c:pt idx="125">
                  <c:v>10.686816082191468</c:v>
                </c:pt>
                <c:pt idx="128">
                  <c:v>11.177999768257141</c:v>
                </c:pt>
                <c:pt idx="129">
                  <c:v>17.04015389671326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570880"/>
        <c:axId val="62572416"/>
      </c:scatterChart>
      <c:valAx>
        <c:axId val="62570880"/>
        <c:scaling>
          <c:orientation val="minMax"/>
          <c:min val="36892"/>
        </c:scaling>
        <c:delete val="0"/>
        <c:axPos val="b"/>
        <c:numFmt formatCode="mm/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62572416"/>
        <c:crosses val="autoZero"/>
        <c:crossBetween val="midCat"/>
      </c:valAx>
      <c:valAx>
        <c:axId val="625724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TN load (kg/day)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62570880"/>
        <c:crosses val="autoZero"/>
        <c:crossBetween val="midCat"/>
      </c:valAx>
    </c:plotArea>
    <c:legend>
      <c:legendPos val="t"/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AF01-35DF-497C-B5B6-42EFA9F00686}" type="datetimeFigureOut">
              <a:rPr lang="en-NZ" smtClean="0"/>
              <a:t>13/12/2018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B4D2B-F1B5-4B21-9526-A0E68D545A9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909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7559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Donald noted severe algal blooms (Anabaena </a:t>
            </a:r>
            <a:r>
              <a:rPr lang="en-NZ" dirty="0" err="1" smtClean="0"/>
              <a:t>spiroides</a:t>
            </a:r>
            <a:r>
              <a:rPr lang="en-NZ" dirty="0" smtClean="0"/>
              <a:t>) since 1993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908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Eutrophic classification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Trophic Level Index (TLI) based on past water quality (RL O1 (Objective 11) of the RNRP). The TLI is a numerical index that represents the water quality aspirations of the regional community.</a:t>
            </a:r>
          </a:p>
          <a:p>
            <a:r>
              <a:rPr lang="en-NZ" dirty="0" smtClean="0"/>
              <a:t>Action Plan trigger exceeded.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586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74821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Good - 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 ecological communities are healthy and resilient, similar to natural reference conditions. </a:t>
            </a:r>
          </a:p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 - Lake ecological communities have undergone or are at high risk of a regime shift to a persistent, degraded state(without native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macrophyte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/seagrass cover), due to impacts of elevated nutrients leading to excessive algal and/or plant growth, as well as from losing oxygen in bottom waters of deep lakes.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621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lake level shows significant variability over decadal time scales, and due to its shallow depth, has demonstrated large fluctuations in water level in the past (Burns, McIntosh, &amp; Scholes, 2009).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 levels have ranged over three metres from 1993 to 2012 (Figure 2.3). The low lake level in 1993 coincided with a decrease in water quality in the lake, and recent increases in lake level have potentially contributed to recent increase in nutrients driving productivity as seen by increases in chlorophyll-a concentrations.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residence time of 1.4-1.7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based on the period of 2003-2006 (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Trolle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2011).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0280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NIWA has developed a Lake SPI (Submerged Plant Indicators) methodology to assess ecosystem health in lakes using aquatic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macrophytes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(e.g. Burton, 2016)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 SPI scores range from 0-100% where 0% is no plants in the lake, and &gt;75% has excellent plant life.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Rotoehu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remained in a poor, but stable condition (since 2010) as the full impact of hornwort invasion in the lake has taken place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highest Invasive Impact Indices (89%) of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Rotorua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Lakes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thick cyanobacteria bloom was present on the lake affecting two of the five </a:t>
            </a:r>
            <a:r>
              <a:rPr lang="en-N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LakeSPI</a:t>
            </a: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sites (Figure 33). This bloom (Figure 33) prevented a visual assessment of the vegetation at one of the five </a:t>
            </a:r>
            <a:r>
              <a:rPr lang="en-N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LakeSPI</a:t>
            </a: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sites. Instead, previous data recorded for this site during the previous 2016 survey was verified using a grapnel and sonar equipment. </a:t>
            </a:r>
            <a:r>
              <a:rPr lang="en-N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Kākahi</a:t>
            </a: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N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Echyridella</a:t>
            </a:r>
            <a:r>
              <a:rPr lang="en-N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N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menziesii</a:t>
            </a: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recorded from most sites in 2016, were not observed in 2018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16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Hornwort (</a:t>
            </a:r>
            <a:r>
              <a:rPr lang="en-NZ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Ceratophyllum</a:t>
            </a:r>
            <a:r>
              <a:rPr lang="en-NZ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NZ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demersum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infestation of Lake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Rotoehu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likely occurred in the early 2000’s, manifesting into large dense surface reaching beds in the southern end of the lake by 2004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percent conversion figures attained from trial work carried out in 2006; the harvested wet hornwort consists of 4.0% dry matter with 3.0% of dry matter nitrogen and 0.4% phosphorus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 of Hornwort to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vermiculture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landfill has almost achieved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Rotoehu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Action Plan water column nutrient targets for nitrogen and phosphorus for 2014 harvesting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Cutting zone of the harvester is restricted to the top 2 metre of the water column.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Problems include: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access, travel time, underwater obstacles, reach, winds and currents, variable growth rates (timing of harvest</a:t>
            </a:r>
            <a:r>
              <a:rPr lang="en-N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sediment 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resuspension, relocation of harvested material- potential for infestation, </a:t>
            </a: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957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35547"/>
            <a:ext cx="7772400" cy="594065"/>
          </a:xfrm>
          <a:prstGeom prst="rect">
            <a:avLst/>
          </a:prstGeom>
        </p:spPr>
        <p:txBody>
          <a:bodyPr anchor="t" anchorCtr="0"/>
          <a:lstStyle>
            <a:lvl1pPr>
              <a:defRPr sz="4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heading 1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383618"/>
            <a:ext cx="7776864" cy="432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0064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heading 2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0888" y="4430761"/>
            <a:ext cx="2133600" cy="301229"/>
          </a:xfrm>
          <a:prstGeom prst="rect">
            <a:avLst/>
          </a:prstGeom>
        </p:spPr>
        <p:txBody>
          <a:bodyPr/>
          <a:lstStyle>
            <a:lvl1pPr>
              <a:defRPr i="1">
                <a:latin typeface="Myriad Pro" pitchFamily="34" charset="0"/>
              </a:defRPr>
            </a:lvl1pPr>
          </a:lstStyle>
          <a:p>
            <a:fld id="{546926A0-09AD-42B8-A536-303420AD9040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2" y="1869672"/>
            <a:ext cx="7776220" cy="253828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body copy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0725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15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002F5D"/>
          </a:solidFill>
          <a:latin typeface="Myriad Pro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b="0" kern="1200">
          <a:solidFill>
            <a:srgbClr val="0064A3"/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1.bin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e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Microsoft_Excel_97-2003_Worksheet2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uls\objective-8008-PaulS\Objects\bloom in northern ar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113588"/>
            <a:ext cx="7772400" cy="1458162"/>
          </a:xfrm>
        </p:spPr>
        <p:txBody>
          <a:bodyPr anchor="ctr" anchorCtr="0"/>
          <a:lstStyle/>
          <a:p>
            <a:r>
              <a:rPr lang="en-NZ" sz="5000" dirty="0" smtClean="0">
                <a:solidFill>
                  <a:srgbClr val="314F89"/>
                </a:solidFill>
              </a:rPr>
              <a:t>Lake </a:t>
            </a:r>
            <a:r>
              <a:rPr lang="en-NZ" sz="5000" dirty="0" err="1" smtClean="0">
                <a:solidFill>
                  <a:srgbClr val="314F89"/>
                </a:solidFill>
              </a:rPr>
              <a:t>Rotoehu</a:t>
            </a:r>
            <a:r>
              <a:rPr lang="en-N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N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 Summary</a:t>
            </a:r>
            <a:endParaRPr lang="en-NZ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1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2536577" cy="190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39502"/>
            <a:ext cx="7772400" cy="594065"/>
          </a:xfrm>
        </p:spPr>
        <p:txBody>
          <a:bodyPr/>
          <a:lstStyle/>
          <a:p>
            <a:r>
              <a:rPr lang="en-NZ" dirty="0" smtClean="0"/>
              <a:t>Lake level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8652004"/>
              </p:ext>
            </p:extLst>
          </p:nvPr>
        </p:nvGraphicFramePr>
        <p:xfrm>
          <a:off x="107504" y="699542"/>
          <a:ext cx="8822077" cy="3732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753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95486"/>
            <a:ext cx="7772400" cy="594065"/>
          </a:xfrm>
        </p:spPr>
        <p:txBody>
          <a:bodyPr/>
          <a:lstStyle/>
          <a:p>
            <a:r>
              <a:rPr lang="en-NZ" dirty="0" err="1" smtClean="0"/>
              <a:t>Macrophytes</a:t>
            </a:r>
            <a:r>
              <a:rPr lang="en-NZ" dirty="0" smtClean="0"/>
              <a:t> - </a:t>
            </a:r>
            <a:r>
              <a:rPr lang="en-NZ" dirty="0" err="1" smtClean="0"/>
              <a:t>LakeSPI</a:t>
            </a:r>
            <a:endParaRPr lang="en-NZ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71549"/>
            <a:ext cx="4458685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6970" t="13285" r="24490" b="6039"/>
          <a:stretch/>
        </p:blipFill>
        <p:spPr bwMode="auto">
          <a:xfrm>
            <a:off x="11687" y="879560"/>
            <a:ext cx="6144489" cy="4191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78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23478"/>
            <a:ext cx="7772400" cy="594065"/>
          </a:xfrm>
        </p:spPr>
        <p:txBody>
          <a:bodyPr/>
          <a:lstStyle/>
          <a:p>
            <a:r>
              <a:rPr lang="en-NZ" dirty="0" smtClean="0"/>
              <a:t>Weed Harvesting</a:t>
            </a:r>
            <a:endParaRPr lang="en-NZ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85384870"/>
              </p:ext>
            </p:extLst>
          </p:nvPr>
        </p:nvGraphicFramePr>
        <p:xfrm>
          <a:off x="611560" y="699542"/>
          <a:ext cx="7302329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-44710"/>
            <a:ext cx="2664296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N &amp; P contributions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8602910"/>
              </p:ext>
            </p:extLst>
          </p:nvPr>
        </p:nvGraphicFramePr>
        <p:xfrm>
          <a:off x="4536969" y="1707654"/>
          <a:ext cx="4337255" cy="3343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5979963"/>
              </p:ext>
            </p:extLst>
          </p:nvPr>
        </p:nvGraphicFramePr>
        <p:xfrm>
          <a:off x="0" y="1619250"/>
          <a:ext cx="4572000" cy="352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14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rcsvgis03.envbop.net/Geocortex/Essentials/REST/TempFiles/A4%20Portrait.jpg?guid=d65b3b7c-7e51-46f5-ab2e-890104ace382&amp;contentType=image%2F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t="27287" r="4441" b="36356"/>
          <a:stretch/>
        </p:blipFill>
        <p:spPr bwMode="auto">
          <a:xfrm>
            <a:off x="160" y="0"/>
            <a:ext cx="7934990" cy="510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95486"/>
            <a:ext cx="7772400" cy="594065"/>
          </a:xfrm>
        </p:spPr>
        <p:txBody>
          <a:bodyPr/>
          <a:lstStyle/>
          <a:p>
            <a:r>
              <a:rPr lang="en-NZ" dirty="0" err="1" smtClean="0">
                <a:solidFill>
                  <a:schemeClr val="bg1"/>
                </a:solidFill>
              </a:rPr>
              <a:t>Rotoehu</a:t>
            </a:r>
            <a:r>
              <a:rPr lang="en-NZ" dirty="0" smtClean="0">
                <a:solidFill>
                  <a:schemeClr val="bg1"/>
                </a:solidFill>
              </a:rPr>
              <a:t> Inflows </a:t>
            </a:r>
            <a:r>
              <a:rPr lang="en-NZ" sz="2000" dirty="0" smtClean="0">
                <a:solidFill>
                  <a:schemeClr val="bg1"/>
                </a:solidFill>
              </a:rPr>
              <a:t>(2001-2012)</a:t>
            </a: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23324"/>
            <a:ext cx="4905434" cy="215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81930"/>
            <a:ext cx="4905434" cy="215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6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11510"/>
            <a:ext cx="7772400" cy="594065"/>
          </a:xfrm>
        </p:spPr>
        <p:txBody>
          <a:bodyPr/>
          <a:lstStyle/>
          <a:p>
            <a:r>
              <a:rPr lang="en-NZ" dirty="0" err="1" smtClean="0"/>
              <a:t>Rotoehu</a:t>
            </a:r>
            <a:r>
              <a:rPr lang="en-NZ" dirty="0" smtClean="0"/>
              <a:t> Inflows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8837"/>
              </p:ext>
            </p:extLst>
          </p:nvPr>
        </p:nvGraphicFramePr>
        <p:xfrm>
          <a:off x="4604274" y="1491630"/>
          <a:ext cx="4648246" cy="3651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1521467"/>
              </p:ext>
            </p:extLst>
          </p:nvPr>
        </p:nvGraphicFramePr>
        <p:xfrm>
          <a:off x="0" y="1491630"/>
          <a:ext cx="4631068" cy="3548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24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auls\objective-8008-PaulS\Objects\bloom from ai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1204"/>
            <a:ext cx="6883638" cy="51631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339502"/>
            <a:ext cx="3600400" cy="594065"/>
          </a:xfrm>
        </p:spPr>
        <p:txBody>
          <a:bodyPr/>
          <a:lstStyle/>
          <a:p>
            <a:r>
              <a:rPr lang="en-NZ" dirty="0" smtClean="0">
                <a:solidFill>
                  <a:schemeClr val="bg1"/>
                </a:solidFill>
              </a:rPr>
              <a:t>Discussion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7195" y="2435342"/>
            <a:ext cx="6120680" cy="432048"/>
          </a:xfrm>
        </p:spPr>
        <p:txBody>
          <a:bodyPr/>
          <a:lstStyle/>
          <a:p>
            <a:r>
              <a:rPr lang="en-NZ" dirty="0" smtClean="0"/>
              <a:t>Acknowledgements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33199" y="2859782"/>
            <a:ext cx="6048672" cy="1422158"/>
          </a:xfrm>
        </p:spPr>
        <p:txBody>
          <a:bodyPr/>
          <a:lstStyle/>
          <a:p>
            <a:r>
              <a:rPr lang="en-NZ" dirty="0" smtClean="0"/>
              <a:t>James Dare</a:t>
            </a:r>
          </a:p>
          <a:p>
            <a:r>
              <a:rPr lang="en-NZ" dirty="0" smtClean="0"/>
              <a:t>Andy Bruere</a:t>
            </a:r>
          </a:p>
          <a:p>
            <a:r>
              <a:rPr lang="en-NZ" dirty="0" smtClean="0"/>
              <a:t>Chris McBride &amp; University of Waikato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360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95486"/>
            <a:ext cx="7772400" cy="594065"/>
          </a:xfrm>
        </p:spPr>
        <p:txBody>
          <a:bodyPr/>
          <a:lstStyle/>
          <a:p>
            <a:r>
              <a:rPr lang="en-NZ" dirty="0" smtClean="0"/>
              <a:t>Lake </a:t>
            </a:r>
            <a:r>
              <a:rPr lang="en-NZ" dirty="0" err="1" smtClean="0"/>
              <a:t>Rotoehu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843558"/>
            <a:ext cx="3384376" cy="432048"/>
          </a:xfrm>
        </p:spPr>
        <p:txBody>
          <a:bodyPr/>
          <a:lstStyle/>
          <a:p>
            <a:r>
              <a:rPr lang="en-NZ" dirty="0" smtClean="0"/>
              <a:t>Characteristics</a:t>
            </a:r>
            <a:endParaRPr lang="en-NZ" dirty="0"/>
          </a:p>
        </p:txBody>
      </p:sp>
      <p:pic>
        <p:nvPicPr>
          <p:cNvPr id="5" name="Picture 4" descr="C:\Users\pauls\objective-8008-PaulS\Objects\Rotoehu Multibeam bath low res (2)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164555"/>
            <a:ext cx="4408885" cy="55344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399106"/>
              </p:ext>
            </p:extLst>
          </p:nvPr>
        </p:nvGraphicFramePr>
        <p:xfrm>
          <a:off x="395536" y="1563638"/>
          <a:ext cx="3888432" cy="2979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2589"/>
                <a:gridCol w="1855843"/>
              </a:tblGrid>
              <a:tr h="281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Lake size: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790 ha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</a:tr>
              <a:tr h="281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Catchment area: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4940 ha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</a:tr>
              <a:tr h="281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Elevation: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295 m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</a:tr>
              <a:tr h="281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Average depth: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8 m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</a:tr>
              <a:tr h="281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Deepest point: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13 m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</a:tr>
              <a:tr h="281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Volume: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61,001,000 m</a:t>
                      </a:r>
                      <a:r>
                        <a:rPr lang="en-NZ" sz="1700" baseline="30000">
                          <a:effectLst/>
                        </a:rPr>
                        <a:t>3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</a:tr>
              <a:tr h="281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Formed: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NZ" sz="1700">
                          <a:effectLst/>
                        </a:rPr>
                        <a:t>8500 years ago</a:t>
                      </a:r>
                      <a:endParaRPr lang="en-NZ" sz="1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</a:tr>
              <a:tr h="88398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700" dirty="0">
                          <a:effectLst/>
                        </a:rPr>
                        <a:t>No surface outlet but drains via northwards groundwater flow to springs</a:t>
                      </a:r>
                      <a:endParaRPr lang="en-NZ" sz="17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66" marR="84166" marT="0" marB="0"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1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11560" y="123478"/>
            <a:ext cx="7772400" cy="594065"/>
          </a:xfrm>
        </p:spPr>
        <p:txBody>
          <a:bodyPr/>
          <a:lstStyle/>
          <a:p>
            <a:r>
              <a:rPr lang="en-NZ" sz="3200" dirty="0" smtClean="0">
                <a:solidFill>
                  <a:srgbClr val="314F89"/>
                </a:solidFill>
              </a:rPr>
              <a:t>Lake Catchment - land use</a:t>
            </a:r>
            <a:endParaRPr lang="en-NZ" sz="3200" dirty="0">
              <a:solidFill>
                <a:srgbClr val="314F89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sz="2800" dirty="0">
              <a:solidFill>
                <a:srgbClr val="4B84C4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9" name="Picture 8" descr="C:\Users\shelbym\objective-8008-shelbym\Objects\A4 L Rotorua WMA Land Use - Lake Rotoehu D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" r="34773" b="11208"/>
          <a:stretch/>
        </p:blipFill>
        <p:spPr bwMode="auto">
          <a:xfrm>
            <a:off x="35496" y="627533"/>
            <a:ext cx="4824536" cy="45732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926086"/>
              </p:ext>
            </p:extLst>
          </p:nvPr>
        </p:nvGraphicFramePr>
        <p:xfrm>
          <a:off x="4860032" y="1059582"/>
          <a:ext cx="4162746" cy="2867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 descr="C:\Users\shelbym\objective-8008-shelbym\Objects\A4 L Rotorua WMA Land Use - Lake Rotoehu D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54860" r="76281" b="12660"/>
          <a:stretch/>
        </p:blipFill>
        <p:spPr bwMode="auto">
          <a:xfrm>
            <a:off x="171450" y="2556523"/>
            <a:ext cx="2420330" cy="2586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27135"/>
            <a:ext cx="7772400" cy="594065"/>
          </a:xfrm>
        </p:spPr>
        <p:txBody>
          <a:bodyPr/>
          <a:lstStyle/>
          <a:p>
            <a:r>
              <a:rPr lang="en-NZ" dirty="0" smtClean="0"/>
              <a:t>The issue</a:t>
            </a:r>
            <a:endParaRPr lang="en-NZ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31500"/>
            <a:ext cx="3857625" cy="3312000"/>
            <a:chOff x="0" y="1831500"/>
            <a:chExt cx="3857625" cy="3312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37" b="17971"/>
            <a:stretch/>
          </p:blipFill>
          <p:spPr>
            <a:xfrm>
              <a:off x="0" y="1831500"/>
              <a:ext cx="3857625" cy="3312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5736" y="2067694"/>
              <a:ext cx="1661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/>
                <a:t>May 2013</a:t>
              </a:r>
              <a:endParaRPr lang="en-NZ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03648" y="1298576"/>
            <a:ext cx="5297785" cy="3435846"/>
            <a:chOff x="1403648" y="1298576"/>
            <a:chExt cx="5297785" cy="34358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298576"/>
              <a:ext cx="5153769" cy="343584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076056" y="1460272"/>
              <a:ext cx="1625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/>
                <a:t>2016</a:t>
              </a:r>
              <a:endParaRPr lang="en-NZ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39639" y="495164"/>
            <a:ext cx="4960753" cy="3698143"/>
            <a:chOff x="3139639" y="495164"/>
            <a:chExt cx="4960753" cy="36981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639" y="495164"/>
              <a:ext cx="4930857" cy="369814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228184" y="961001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/>
                <a:t>Oct 2017</a:t>
              </a:r>
              <a:endParaRPr lang="en-NZ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46596" y="18446"/>
            <a:ext cx="3997404" cy="2998053"/>
            <a:chOff x="5146596" y="18446"/>
            <a:chExt cx="3997404" cy="29980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596" y="18446"/>
              <a:ext cx="3997404" cy="29980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436096" y="140869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/>
                <a:t>March 2018</a:t>
              </a:r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111201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7494"/>
            <a:ext cx="7772400" cy="594065"/>
          </a:xfrm>
        </p:spPr>
        <p:txBody>
          <a:bodyPr/>
          <a:lstStyle/>
          <a:p>
            <a:r>
              <a:rPr lang="en-NZ" dirty="0" smtClean="0"/>
              <a:t>Trophic Level Index (TLI)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15566"/>
            <a:ext cx="7776864" cy="432048"/>
          </a:xfrm>
        </p:spPr>
        <p:txBody>
          <a:bodyPr/>
          <a:lstStyle/>
          <a:p>
            <a:r>
              <a:rPr lang="en-NZ" dirty="0" smtClean="0"/>
              <a:t>Objective TLI = 3.9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41319417"/>
              </p:ext>
            </p:extLst>
          </p:nvPr>
        </p:nvGraphicFramePr>
        <p:xfrm>
          <a:off x="395536" y="1419622"/>
          <a:ext cx="7776864" cy="369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568132"/>
              </p:ext>
            </p:extLst>
          </p:nvPr>
        </p:nvGraphicFramePr>
        <p:xfrm>
          <a:off x="6300192" y="555526"/>
          <a:ext cx="2923423" cy="173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6" imgW="3810330" imgH="2261812" progId="Excel.Sheet.8">
                  <p:embed/>
                </p:oleObj>
              </mc:Choice>
              <mc:Fallback>
                <p:oleObj r:id="rId6" imgW="3810330" imgH="2261812" progId="Excel.Sheet.8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555526"/>
                        <a:ext cx="2923423" cy="1735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513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57200"/>
            <a:ext cx="3672408" cy="1538486"/>
          </a:xfrm>
        </p:spPr>
        <p:txBody>
          <a:bodyPr/>
          <a:lstStyle/>
          <a:p>
            <a:r>
              <a:rPr lang="en-NZ" sz="3600" dirty="0" smtClean="0"/>
              <a:t>TLI Components</a:t>
            </a:r>
            <a:endParaRPr lang="en-NZ" sz="3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638324"/>
              </p:ext>
            </p:extLst>
          </p:nvPr>
        </p:nvGraphicFramePr>
        <p:xfrm>
          <a:off x="4311418" y="15902"/>
          <a:ext cx="4832582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Graph" r:id="rId4" imgW="5581080" imgH="3405600" progId="STATISTICA.Graph">
                  <p:embed/>
                </p:oleObj>
              </mc:Choice>
              <mc:Fallback>
                <p:oleObj name="Graph" r:id="rId4" imgW="5581080" imgH="3405600" progId="STATISTICA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1418" y="15902"/>
                        <a:ext cx="4832582" cy="29523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758316"/>
              </p:ext>
            </p:extLst>
          </p:nvPr>
        </p:nvGraphicFramePr>
        <p:xfrm>
          <a:off x="-36512" y="2355726"/>
          <a:ext cx="4721568" cy="2882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Graph" r:id="rId6" imgW="5999400" imgH="3657600" progId="STATISTICA.Graph">
                  <p:embed/>
                </p:oleObj>
              </mc:Choice>
              <mc:Fallback>
                <p:oleObj name="Graph" r:id="rId6" imgW="5999400" imgH="3657600" progId="STATISTICA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2" y="2355726"/>
                        <a:ext cx="4721568" cy="28824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9833905"/>
              </p:ext>
            </p:extLst>
          </p:nvPr>
        </p:nvGraphicFramePr>
        <p:xfrm>
          <a:off x="5364088" y="3003798"/>
          <a:ext cx="2922587" cy="173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r:id="rId9" imgW="3810330" imgH="2261812" progId="Excel.Sheet.8">
                  <p:embed/>
                </p:oleObj>
              </mc:Choice>
              <mc:Fallback>
                <p:oleObj r:id="rId9" imgW="3810330" imgH="2261812" progId="Excel.Sheet.8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3003798"/>
                        <a:ext cx="2922587" cy="173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40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5547"/>
            <a:ext cx="2734072" cy="594065"/>
          </a:xfrm>
        </p:spPr>
        <p:txBody>
          <a:bodyPr/>
          <a:lstStyle/>
          <a:p>
            <a:r>
              <a:rPr lang="en-NZ" dirty="0" smtClean="0"/>
              <a:t>Release events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 dirty="0" smtClean="0"/>
          </a:p>
          <a:p>
            <a:r>
              <a:rPr lang="en-NZ" dirty="0" smtClean="0"/>
              <a:t>DRP &amp; NH</a:t>
            </a:r>
            <a:r>
              <a:rPr lang="en-NZ" baseline="-25000" dirty="0" smtClean="0"/>
              <a:t>4</a:t>
            </a:r>
            <a:r>
              <a:rPr lang="en-NZ" dirty="0" smtClean="0"/>
              <a:t>-N</a:t>
            </a:r>
          </a:p>
          <a:p>
            <a:endParaRPr lang="en-NZ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20" y="0"/>
            <a:ext cx="5761990" cy="2696845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9742"/>
            <a:ext cx="5761990" cy="269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932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7494"/>
            <a:ext cx="7772400" cy="594065"/>
          </a:xfrm>
        </p:spPr>
        <p:txBody>
          <a:bodyPr/>
          <a:lstStyle/>
          <a:p>
            <a:r>
              <a:rPr lang="en-NZ" dirty="0" smtClean="0"/>
              <a:t>Cyanobacteria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7574"/>
            <a:ext cx="7019910" cy="4155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1275103" y="2427734"/>
            <a:ext cx="615581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75103" y="2859782"/>
            <a:ext cx="615581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20072" y="179552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Red alert guideline</a:t>
            </a:r>
            <a:endParaRPr lang="en-NZ" dirty="0"/>
          </a:p>
        </p:txBody>
      </p:sp>
      <p:cxnSp>
        <p:nvCxnSpPr>
          <p:cNvPr id="18" name="Straight Arrow Connector 17"/>
          <p:cNvCxnSpPr>
            <a:stCxn id="16" idx="1"/>
          </p:cNvCxnSpPr>
          <p:nvPr/>
        </p:nvCxnSpPr>
        <p:spPr>
          <a:xfrm flipH="1">
            <a:off x="4788024" y="1980188"/>
            <a:ext cx="432048" cy="303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55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39502"/>
            <a:ext cx="3094112" cy="2484275"/>
          </a:xfrm>
        </p:spPr>
        <p:txBody>
          <a:bodyPr/>
          <a:lstStyle/>
          <a:p>
            <a:r>
              <a:rPr lang="en-NZ" dirty="0" smtClean="0"/>
              <a:t>NPSFW Attributes</a:t>
            </a:r>
            <a:endParaRPr lang="en-NZ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108111"/>
              </p:ext>
            </p:extLst>
          </p:nvPr>
        </p:nvGraphicFramePr>
        <p:xfrm>
          <a:off x="3552826" y="483518"/>
          <a:ext cx="5339654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826785"/>
                <a:gridCol w="826785"/>
                <a:gridCol w="826785"/>
                <a:gridCol w="923245"/>
                <a:gridCol w="730327"/>
                <a:gridCol w="1205727"/>
              </a:tblGrid>
              <a:tr h="792088">
                <a:tc>
                  <a:txBody>
                    <a:bodyPr/>
                    <a:lstStyle/>
                    <a:p>
                      <a:endParaRPr lang="en-NZ" sz="1100" dirty="0">
                        <a:solidFill>
                          <a:srgbClr val="365F91"/>
                        </a:solidFill>
                        <a:effectLst/>
                        <a:latin typeface="Calibri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TP (mg/m3)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TN (mg/m3)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Chla (mg/m3)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Cyanobacteria biovolume (mm3/L)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endParaRPr lang="en-NZ" sz="1100">
                        <a:solidFill>
                          <a:srgbClr val="365F91"/>
                        </a:solidFill>
                        <a:effectLst/>
                        <a:latin typeface="Calibri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Med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Max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en-NZ" sz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yrly</a:t>
                      </a: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80%ile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2011/12</a:t>
                      </a:r>
                      <a:endParaRPr lang="en-NZ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2BD1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2012/13</a:t>
                      </a:r>
                      <a:endParaRPr lang="en-NZ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2BD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2FF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2013/14</a:t>
                      </a:r>
                      <a:endParaRPr lang="en-NZ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2FF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2014/15</a:t>
                      </a:r>
                      <a:endParaRPr lang="en-NZ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2BD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2BD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2015/16</a:t>
                      </a:r>
                      <a:endParaRPr lang="en-NZ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2BD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2016/17</a:t>
                      </a:r>
                      <a:endParaRPr lang="en-NZ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2BD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26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2017/18</a:t>
                      </a:r>
                      <a:endParaRPr lang="en-NZ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BD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6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52825" y="1057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972531"/>
              </p:ext>
            </p:extLst>
          </p:nvPr>
        </p:nvGraphicFramePr>
        <p:xfrm>
          <a:off x="755576" y="2067694"/>
          <a:ext cx="826785" cy="1584176"/>
        </p:xfrm>
        <a:graphic>
          <a:graphicData uri="http://schemas.openxmlformats.org/drawingml/2006/table">
            <a:tbl>
              <a:tblPr firstRow="1" firstCol="1" bandRow="1"/>
              <a:tblGrid>
                <a:gridCol w="826785"/>
              </a:tblGrid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2FF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2BD19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</a:t>
                      </a:r>
                      <a:endParaRPr lang="en-NZ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1" marR="6687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07704" y="199568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Good</a:t>
            </a:r>
            <a:endParaRPr lang="en-NZ" dirty="0"/>
          </a:p>
        </p:txBody>
      </p:sp>
      <p:sp>
        <p:nvSpPr>
          <p:cNvPr id="9" name="TextBox 8"/>
          <p:cNvSpPr txBox="1"/>
          <p:nvPr/>
        </p:nvSpPr>
        <p:spPr>
          <a:xfrm>
            <a:off x="1907704" y="329183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Poor</a:t>
            </a:r>
            <a:endParaRPr lang="en-NZ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67744" y="2365018"/>
            <a:ext cx="0" cy="9268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5576" y="3280021"/>
            <a:ext cx="2232248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39752" y="3014831"/>
            <a:ext cx="1105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i="1" dirty="0" smtClean="0"/>
              <a:t>Bottom line</a:t>
            </a:r>
            <a:endParaRPr lang="en-NZ" sz="1200" i="1" dirty="0"/>
          </a:p>
        </p:txBody>
      </p:sp>
    </p:spTree>
    <p:extLst>
      <p:ext uri="{BB962C8B-B14F-4D97-AF65-F5344CB8AC3E}">
        <p14:creationId xmlns:p14="http://schemas.microsoft.com/office/powerpoint/2010/main" val="9971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torua Te Arawa Lakes Program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BFB6F7442CDB4D47AAEFFE50118F3370" version="1.0.0">
  <systemFields>
    <field name="Objective-Id">
      <value order="0">A3030336</value>
    </field>
    <field name="Objective-Title">
      <value order="0">Scholes.Dare summary Lake Rotoehu TAG 2018</value>
    </field>
    <field name="Objective-Description">
      <value order="0"/>
    </field>
    <field name="Objective-CreationStamp">
      <value order="0">2018-10-29T20:32:25Z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2018-11-06T23:38:03Z</value>
    </field>
    <field name="Objective-Owner">
      <value order="0">Andy Bruere</value>
    </field>
    <field name="Objective-Path">
      <value order="0">EasyInfo Global Folder:'Virtual Filing Cabinet':Natural Resource Management:Integrated Catchments Programme Management:Rotorua Te Arawa Lakes Programme:Rotorua Te Arawa Lakes Programme Activity:Rotorua Te Arawa Lakes Programme - Advisory Groups:Lakes Water Quality Technical Advisory Group TAG:. Meeting Notes - Lakes Water Quality TAG:. 2018 Meeting notes Water Quality TAG:. 30 October meeting:Presentations</value>
    </field>
    <field name="Objective-Parent">
      <value order="0">Presentations</value>
    </field>
    <field name="Objective-State">
      <value order="0">Being Drafted</value>
    </field>
    <field name="Objective-VersionId">
      <value order="0">vA4622986</value>
    </field>
    <field name="Objective-Version">
      <value order="0">0.1</value>
    </field>
    <field name="Objective-VersionNumber">
      <value order="0">1</value>
    </field>
    <field name="Objective-VersionComment">
      <value order="0">First version</value>
    </field>
    <field name="Objective-FileNumber">
      <value order="0">4.01146</value>
    </field>
    <field name="Objective-Classification">
      <value order="0">Corporate Access</value>
    </field>
    <field name="Objective-Caveats">
      <value order="0"/>
    </field>
  </systemFields>
  <catalogues>
    <catalogue name="Planning, Control And Reporting Type Catalogue" type="type" ori="id:cA23">
      <field name="Objective-Operative Date">
        <value order="0"/>
      </field>
      <field name="Objective-Author">
        <value order="0"/>
      </field>
      <field name="Objective-On Behalf Of">
        <value order="0"/>
      </field>
      <field name="Objective-Accela Key">
        <value order="0"/>
      </field>
      <field name="Objective-Connect Creator">
        <value order="0"/>
      </field>
    </catalogue>
    <catalogue name="Reference" type="user" ori="id:cA2">
      <field name="Objective-Reference.">
        <value order="0"/>
      </field>
      <field name="Objective-Expiry Date.">
        <value order="0"/>
      </field>
      <field name="Objective-Cost Code">
        <value order="0"/>
      </field>
      <field name="Objective-Reference Source.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BFB6F7442CDB4D47AAEFFE50118F33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Rotorua Te Arawa Lakes Programme</Template>
  <TotalTime>311</TotalTime>
  <Words>781</Words>
  <Application>Microsoft Office PowerPoint</Application>
  <PresentationFormat>On-screen Show (16:9)</PresentationFormat>
  <Paragraphs>136</Paragraphs>
  <Slides>16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Rotorua Te Arawa Lakes Programme</vt:lpstr>
      <vt:lpstr>Microsoft Excel 97-2003 Worksheet</vt:lpstr>
      <vt:lpstr>Graph</vt:lpstr>
      <vt:lpstr>Lake Rotoehu Water Quality Summary</vt:lpstr>
      <vt:lpstr>Lake Rotoehu</vt:lpstr>
      <vt:lpstr>Lake Catchment - land use</vt:lpstr>
      <vt:lpstr>The issue</vt:lpstr>
      <vt:lpstr>Trophic Level Index (TLI)</vt:lpstr>
      <vt:lpstr>TLI Components</vt:lpstr>
      <vt:lpstr>Release events</vt:lpstr>
      <vt:lpstr>Cyanobacteria</vt:lpstr>
      <vt:lpstr>NPSFW Attributes</vt:lpstr>
      <vt:lpstr>Lake level</vt:lpstr>
      <vt:lpstr>Macrophytes - LakeSPI</vt:lpstr>
      <vt:lpstr>Weed Harvesting</vt:lpstr>
      <vt:lpstr>N &amp; P contributions</vt:lpstr>
      <vt:lpstr>Rotoehu Inflows (2001-2012)</vt:lpstr>
      <vt:lpstr>Rotoehu Inflows</vt:lpstr>
      <vt:lpstr>Discussion</vt:lpstr>
    </vt:vector>
  </TitlesOfParts>
  <Company>Bay of Plenty Regional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Rotoehu Water Quality</dc:title>
  <dc:creator>Paul Scholes</dc:creator>
  <cp:lastModifiedBy>Karla Kereopa</cp:lastModifiedBy>
  <cp:revision>28</cp:revision>
  <dcterms:created xsi:type="dcterms:W3CDTF">2018-10-28T20:46:21Z</dcterms:created>
  <dcterms:modified xsi:type="dcterms:W3CDTF">2018-12-12T20:03:53Z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A3030336</vt:lpwstr>
  </property>
  <property fmtid="{D5CDD505-2E9C-101B-9397-08002B2CF9AE}" pid="4" name="Objective-Title">
    <vt:lpwstr>Scholes.Dare summary Lake Rotoehu TAG 2018</vt:lpwstr>
  </property>
  <property fmtid="{D5CDD505-2E9C-101B-9397-08002B2CF9AE}" pid="5" name="Objective-Comment">
    <vt:lpwstr/>
  </property>
  <property fmtid="{D5CDD505-2E9C-101B-9397-08002B2CF9AE}" pid="6" name="Objective-CreationStamp">
    <vt:filetime>2018-10-30T22:58:09Z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2018-11-06T23:38:03Z</vt:filetime>
  </property>
  <property fmtid="{D5CDD505-2E9C-101B-9397-08002B2CF9AE}" pid="11" name="Objective-Owner">
    <vt:lpwstr>Andy Bruere</vt:lpwstr>
  </property>
  <property fmtid="{D5CDD505-2E9C-101B-9397-08002B2CF9AE}" pid="12" name="Objective-Path">
    <vt:lpwstr>EasyInfo Global Folder:'Virtual Filing Cabinet':Natural Resource Management:Integrated Catchments Programme Management:Rotorua Te Arawa Lakes Programme:Rotorua Te Arawa Lakes Programme Activity:Rotorua Te Arawa Lakes Programme - Advisory Groups:Lakes Wate</vt:lpwstr>
  </property>
  <property fmtid="{D5CDD505-2E9C-101B-9397-08002B2CF9AE}" pid="13" name="Objective-Parent">
    <vt:lpwstr>Presentations</vt:lpwstr>
  </property>
  <property fmtid="{D5CDD505-2E9C-101B-9397-08002B2CF9AE}" pid="14" name="Objective-State">
    <vt:lpwstr>Being Drafted</vt:lpwstr>
  </property>
  <property fmtid="{D5CDD505-2E9C-101B-9397-08002B2CF9AE}" pid="15" name="Objective-Version">
    <vt:lpwstr>0.1</vt:lpwstr>
  </property>
  <property fmtid="{D5CDD505-2E9C-101B-9397-08002B2CF9AE}" pid="16" name="Objective-VersionNumber">
    <vt:r8>1</vt:r8>
  </property>
  <property fmtid="{D5CDD505-2E9C-101B-9397-08002B2CF9AE}" pid="17" name="Objective-VersionComment">
    <vt:lpwstr>First version</vt:lpwstr>
  </property>
  <property fmtid="{D5CDD505-2E9C-101B-9397-08002B2CF9AE}" pid="18" name="Objective-FileNumber">
    <vt:lpwstr>4.01146</vt:lpwstr>
  </property>
  <property fmtid="{D5CDD505-2E9C-101B-9397-08002B2CF9AE}" pid="19" name="Objective-Classification">
    <vt:lpwstr>[Inherited - Corporate Access]</vt:lpwstr>
  </property>
  <property fmtid="{D5CDD505-2E9C-101B-9397-08002B2CF9AE}" pid="20" name="Objective-Caveats">
    <vt:lpwstr/>
  </property>
  <property fmtid="{D5CDD505-2E9C-101B-9397-08002B2CF9AE}" pid="21" name="Objective-Operative Date [system]">
    <vt:lpwstr/>
  </property>
  <property fmtid="{D5CDD505-2E9C-101B-9397-08002B2CF9AE}" pid="22" name="Objective-Author [system]">
    <vt:lpwstr/>
  </property>
  <property fmtid="{D5CDD505-2E9C-101B-9397-08002B2CF9AE}" pid="23" name="Objective-On Behalf Of [system]">
    <vt:lpwstr/>
  </property>
  <property fmtid="{D5CDD505-2E9C-101B-9397-08002B2CF9AE}" pid="24" name="Objective-GIS Location [system]">
    <vt:lpwstr/>
  </property>
  <property fmtid="{D5CDD505-2E9C-101B-9397-08002B2CF9AE}" pid="25" name="Objective-Description">
    <vt:lpwstr/>
  </property>
  <property fmtid="{D5CDD505-2E9C-101B-9397-08002B2CF9AE}" pid="26" name="Objective-VersionId">
    <vt:lpwstr>vA4622986</vt:lpwstr>
  </property>
  <property fmtid="{D5CDD505-2E9C-101B-9397-08002B2CF9AE}" pid="27" name="Objective-Operative Date">
    <vt:lpwstr/>
  </property>
  <property fmtid="{D5CDD505-2E9C-101B-9397-08002B2CF9AE}" pid="28" name="Objective-Author">
    <vt:lpwstr/>
  </property>
  <property fmtid="{D5CDD505-2E9C-101B-9397-08002B2CF9AE}" pid="29" name="Objective-On Behalf Of">
    <vt:lpwstr/>
  </property>
  <property fmtid="{D5CDD505-2E9C-101B-9397-08002B2CF9AE}" pid="30" name="Objective-Accela Key">
    <vt:lpwstr/>
  </property>
  <property fmtid="{D5CDD505-2E9C-101B-9397-08002B2CF9AE}" pid="31" name="Objective-Connect Creator">
    <vt:lpwstr/>
  </property>
  <property fmtid="{D5CDD505-2E9C-101B-9397-08002B2CF9AE}" pid="32" name="Objective-Reference.">
    <vt:lpwstr/>
  </property>
  <property fmtid="{D5CDD505-2E9C-101B-9397-08002B2CF9AE}" pid="33" name="Objective-Expiry Date.">
    <vt:lpwstr/>
  </property>
  <property fmtid="{D5CDD505-2E9C-101B-9397-08002B2CF9AE}" pid="34" name="Objective-Cost Code">
    <vt:lpwstr/>
  </property>
  <property fmtid="{D5CDD505-2E9C-101B-9397-08002B2CF9AE}" pid="35" name="Objective-Reference Source.">
    <vt:lpwstr/>
  </property>
  <property fmtid="{D5CDD505-2E9C-101B-9397-08002B2CF9AE}" pid="36" name="Objective-Accela Key [system]">
    <vt:lpwstr/>
  </property>
  <property fmtid="{D5CDD505-2E9C-101B-9397-08002B2CF9AE}" pid="37" name="Objective-Connect Creator [system]">
    <vt:lpwstr/>
  </property>
</Properties>
</file>